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2" r:id="rId3"/>
    <p:sldId id="272" r:id="rId4"/>
    <p:sldId id="271" r:id="rId5"/>
    <p:sldId id="263" r:id="rId6"/>
    <p:sldId id="277" r:id="rId7"/>
    <p:sldId id="279" r:id="rId8"/>
    <p:sldId id="276" r:id="rId9"/>
    <p:sldId id="283" r:id="rId10"/>
    <p:sldId id="281" r:id="rId11"/>
  </p:sldIdLst>
  <p:sldSz cx="9906000" cy="6858000" type="A4"/>
  <p:notesSz cx="6807200" cy="9939338"/>
  <p:custDataLst>
    <p:tags r:id="rId14"/>
  </p:custDataLst>
  <p:defaultTextStyle>
    <a:defPPr>
      <a:defRPr lang="en-US"/>
    </a:defPPr>
    <a:lvl1pPr marL="0" algn="l" defTabSz="9143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4" algn="l" defTabSz="9143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49" algn="l" defTabSz="9143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23" algn="l" defTabSz="9143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97" algn="l" defTabSz="9143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72" algn="l" defTabSz="9143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46" algn="l" defTabSz="9143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21" algn="l" defTabSz="9143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95" algn="l" defTabSz="91434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>
          <p15:clr>
            <a:srgbClr val="A4A3A4"/>
          </p15:clr>
        </p15:guide>
        <p15:guide id="2" orient="horz" pos="709">
          <p15:clr>
            <a:srgbClr val="A4A3A4"/>
          </p15:clr>
        </p15:guide>
        <p15:guide id="3" orient="horz" pos="3977">
          <p15:clr>
            <a:srgbClr val="A4A3A4"/>
          </p15:clr>
        </p15:guide>
        <p15:guide id="4" orient="horz" pos="754">
          <p15:clr>
            <a:srgbClr val="A4A3A4"/>
          </p15:clr>
        </p15:guide>
        <p15:guide id="5" orient="horz" pos="160">
          <p15:clr>
            <a:srgbClr val="A4A3A4"/>
          </p15:clr>
        </p15:guide>
        <p15:guide id="6" orient="horz" pos="3702">
          <p15:clr>
            <a:srgbClr val="A4A3A4"/>
          </p15:clr>
        </p15:guide>
        <p15:guide id="7" orient="horz" pos="3748">
          <p15:clr>
            <a:srgbClr val="A4A3A4"/>
          </p15:clr>
        </p15:guide>
        <p15:guide id="8" pos="3120">
          <p15:clr>
            <a:srgbClr val="A4A3A4"/>
          </p15:clr>
        </p15:guide>
        <p15:guide id="9" pos="341">
          <p15:clr>
            <a:srgbClr val="A4A3A4"/>
          </p15:clr>
        </p15:guide>
        <p15:guide id="10" pos="59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8"/>
    <a:srgbClr val="E9E9E4"/>
    <a:srgbClr val="DCDCD7"/>
    <a:srgbClr val="E6E6E1"/>
    <a:srgbClr val="E1E1DC"/>
    <a:srgbClr val="E1E1D7"/>
    <a:srgbClr val="8DC441"/>
    <a:srgbClr val="2C71B5"/>
    <a:srgbClr val="FFFFFF"/>
    <a:srgbClr val="0034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04" autoAdjust="0"/>
  </p:normalViewPr>
  <p:slideViewPr>
    <p:cSldViewPr>
      <p:cViewPr varScale="1">
        <p:scale>
          <a:sx n="72" d="100"/>
          <a:sy n="72" d="100"/>
        </p:scale>
        <p:origin x="1134" y="78"/>
      </p:cViewPr>
      <p:guideLst>
        <p:guide orient="horz" pos="2115"/>
        <p:guide orient="horz" pos="709"/>
        <p:guide orient="horz" pos="3977"/>
        <p:guide orient="horz" pos="754"/>
        <p:guide orient="horz" pos="160"/>
        <p:guide orient="horz" pos="3702"/>
        <p:guide orient="horz" pos="3748"/>
        <p:guide pos="3120"/>
        <p:guide pos="341"/>
        <p:guide pos="59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30" d="100"/>
          <a:sy n="130" d="100"/>
        </p:scale>
        <p:origin x="-4818" y="-9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meron.barnes\Documents\research%20and%20cgs_income_2004_20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meron.barnes\Documents\research_income_2004_201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meron.barnes\Documents\DET%20ten%20year%20time%20series%20on%20commencing%20students.od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CGS!$F$1</c:f>
              <c:strCache>
                <c:ptCount val="1"/>
                <c:pt idx="0">
                  <c:v>Total Cth outlays</c:v>
                </c:pt>
              </c:strCache>
            </c:strRef>
          </c:tx>
          <c:marker>
            <c:symbol val="none"/>
          </c:marker>
          <c:cat>
            <c:numRef>
              <c:f>CGS!$E$2:$E$34</c:f>
              <c:numCache>
                <c:formatCode>General</c:formatCode>
                <c:ptCount val="33"/>
                <c:pt idx="0">
                  <c:v>1989</c:v>
                </c:pt>
                <c:pt idx="1">
                  <c:v>1990</c:v>
                </c:pt>
                <c:pt idx="2">
                  <c:v>1991</c:v>
                </c:pt>
                <c:pt idx="3">
                  <c:v>1992</c:v>
                </c:pt>
                <c:pt idx="4">
                  <c:v>1993</c:v>
                </c:pt>
                <c:pt idx="5">
                  <c:v>1994</c:v>
                </c:pt>
                <c:pt idx="6">
                  <c:v>1995</c:v>
                </c:pt>
                <c:pt idx="7">
                  <c:v>1996</c:v>
                </c:pt>
                <c:pt idx="8">
                  <c:v>1997</c:v>
                </c:pt>
                <c:pt idx="9">
                  <c:v>1998</c:v>
                </c:pt>
                <c:pt idx="10">
                  <c:v>1999</c:v>
                </c:pt>
                <c:pt idx="11">
                  <c:v>2000</c:v>
                </c:pt>
                <c:pt idx="12">
                  <c:v>2001</c:v>
                </c:pt>
                <c:pt idx="13">
                  <c:v>2002</c:v>
                </c:pt>
                <c:pt idx="14">
                  <c:v>2003</c:v>
                </c:pt>
                <c:pt idx="15">
                  <c:v>2004</c:v>
                </c:pt>
                <c:pt idx="16">
                  <c:v>2005</c:v>
                </c:pt>
                <c:pt idx="17">
                  <c:v>2006</c:v>
                </c:pt>
                <c:pt idx="18">
                  <c:v>2007</c:v>
                </c:pt>
                <c:pt idx="19">
                  <c:v>2008</c:v>
                </c:pt>
                <c:pt idx="20">
                  <c:v>2009</c:v>
                </c:pt>
                <c:pt idx="21">
                  <c:v>2010</c:v>
                </c:pt>
                <c:pt idx="22">
                  <c:v>2011</c:v>
                </c:pt>
                <c:pt idx="23">
                  <c:v>2012</c:v>
                </c:pt>
                <c:pt idx="24">
                  <c:v>2013</c:v>
                </c:pt>
                <c:pt idx="25">
                  <c:v>2014</c:v>
                </c:pt>
                <c:pt idx="26">
                  <c:v>2015</c:v>
                </c:pt>
                <c:pt idx="27">
                  <c:v>2016</c:v>
                </c:pt>
                <c:pt idx="28">
                  <c:v>2017</c:v>
                </c:pt>
                <c:pt idx="29">
                  <c:v>2018</c:v>
                </c:pt>
                <c:pt idx="30">
                  <c:v>2019</c:v>
                </c:pt>
                <c:pt idx="31">
                  <c:v>2020</c:v>
                </c:pt>
                <c:pt idx="32">
                  <c:v>2021</c:v>
                </c:pt>
              </c:numCache>
            </c:numRef>
          </c:cat>
          <c:val>
            <c:numRef>
              <c:f>CGS!$F$2:$F$34</c:f>
              <c:numCache>
                <c:formatCode>_("$"* #,##0.00_);_("$"* \(#,##0.00\);_("$"* "-"??_);_(@_)</c:formatCode>
                <c:ptCount val="33"/>
                <c:pt idx="0">
                  <c:v>3800000000</c:v>
                </c:pt>
                <c:pt idx="1">
                  <c:v>4000000000</c:v>
                </c:pt>
                <c:pt idx="2">
                  <c:v>4300000000</c:v>
                </c:pt>
                <c:pt idx="3">
                  <c:v>4500000000</c:v>
                </c:pt>
                <c:pt idx="4">
                  <c:v>4550000000</c:v>
                </c:pt>
                <c:pt idx="5">
                  <c:v>5000000000</c:v>
                </c:pt>
                <c:pt idx="6">
                  <c:v>4800000000</c:v>
                </c:pt>
                <c:pt idx="7">
                  <c:v>4750000000</c:v>
                </c:pt>
                <c:pt idx="8">
                  <c:v>4600000000</c:v>
                </c:pt>
                <c:pt idx="9">
                  <c:v>4250000000</c:v>
                </c:pt>
                <c:pt idx="10">
                  <c:v>4000000000</c:v>
                </c:pt>
                <c:pt idx="11">
                  <c:v>3800000000</c:v>
                </c:pt>
                <c:pt idx="12">
                  <c:v>3720000000</c:v>
                </c:pt>
                <c:pt idx="13">
                  <c:v>3720000000</c:v>
                </c:pt>
                <c:pt idx="14">
                  <c:v>3700000000</c:v>
                </c:pt>
                <c:pt idx="15">
                  <c:v>3800000000</c:v>
                </c:pt>
                <c:pt idx="16">
                  <c:v>4000000000</c:v>
                </c:pt>
                <c:pt idx="17">
                  <c:v>4250000000</c:v>
                </c:pt>
                <c:pt idx="18">
                  <c:v>4500000000</c:v>
                </c:pt>
                <c:pt idx="19">
                  <c:v>4750000000</c:v>
                </c:pt>
                <c:pt idx="20">
                  <c:v>5000000000</c:v>
                </c:pt>
                <c:pt idx="21">
                  <c:v>5400000000</c:v>
                </c:pt>
                <c:pt idx="22">
                  <c:v>5500000000</c:v>
                </c:pt>
                <c:pt idx="23">
                  <c:v>6000000000</c:v>
                </c:pt>
                <c:pt idx="24">
                  <c:v>6200000000</c:v>
                </c:pt>
                <c:pt idx="25">
                  <c:v>6300000000</c:v>
                </c:pt>
                <c:pt idx="26">
                  <c:v>6453000000</c:v>
                </c:pt>
                <c:pt idx="27">
                  <c:v>6850980392.1568623</c:v>
                </c:pt>
                <c:pt idx="28">
                  <c:v>6705019416.0793896</c:v>
                </c:pt>
                <c:pt idx="29">
                  <c:v>6606027228.1135015</c:v>
                </c:pt>
                <c:pt idx="30">
                  <c:v>6544379917.6357031</c:v>
                </c:pt>
                <c:pt idx="31">
                  <c:v>6490713558.2769728</c:v>
                </c:pt>
                <c:pt idx="32">
                  <c:v>6434034638.3161087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12C-45CC-8B9E-FB7782D614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9915520"/>
        <c:axId val="169917440"/>
      </c:lineChart>
      <c:catAx>
        <c:axId val="16991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9917440"/>
        <c:crosses val="autoZero"/>
        <c:auto val="1"/>
        <c:lblAlgn val="ctr"/>
        <c:lblOffset val="100"/>
        <c:noMultiLvlLbl val="0"/>
      </c:catAx>
      <c:valAx>
        <c:axId val="169917440"/>
        <c:scaling>
          <c:orientation val="minMax"/>
        </c:scaling>
        <c:delete val="0"/>
        <c:axPos val="l"/>
        <c:numFmt formatCode="_(&quot;$&quot;* #,##0_);_(&quot;$&quot;* \(#,##0\);_(&quot;$&quot;* &quot;-&quot;_);_(@_)" sourceLinked="0"/>
        <c:majorTickMark val="out"/>
        <c:minorTickMark val="none"/>
        <c:tickLblPos val="nextTo"/>
        <c:crossAx val="169915520"/>
        <c:crosses val="autoZero"/>
        <c:crossBetween val="between"/>
        <c:dispUnits>
          <c:builtInUnit val="billions"/>
          <c:dispUnitsLbl/>
        </c:dispUnits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[research and cgs_income_2004_2016.xlsx]Sheet1!PivotTable1</c:name>
    <c:fmtId val="10"/>
  </c:pivotSource>
  <c:chart>
    <c:autoTitleDeleted val="1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7.8129489443701655E-2"/>
          <c:y val="5.3298989548654314E-2"/>
          <c:w val="0.89602328668462128"/>
          <c:h val="0.87629759617032688"/>
        </c:manualLayout>
      </c:layout>
      <c:lineChart>
        <c:grouping val="standar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Total</c:v>
                </c:pt>
              </c:strCache>
            </c:strRef>
          </c:tx>
          <c:marker>
            <c:symbol val="none"/>
          </c:marker>
          <c:cat>
            <c:strRef>
              <c:f>Sheet1!$A$4:$A$17</c:f>
              <c:strCach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strCache>
            </c:strRef>
          </c:cat>
          <c:val>
            <c:numRef>
              <c:f>Sheet1!$B$4:$B$17</c:f>
              <c:numCache>
                <c:formatCode>_-"$"* #,##0_-;\-"$"* #,##0_-;_-"$"* "-"??_-;_-@_-</c:formatCode>
                <c:ptCount val="13"/>
                <c:pt idx="0">
                  <c:v>1604481646.7670999</c:v>
                </c:pt>
                <c:pt idx="1">
                  <c:v>1828384535</c:v>
                </c:pt>
                <c:pt idx="2">
                  <c:v>2207186444.997705</c:v>
                </c:pt>
                <c:pt idx="3">
                  <c:v>2492668111.6550002</c:v>
                </c:pt>
                <c:pt idx="4">
                  <c:v>2807926516.2763638</c:v>
                </c:pt>
                <c:pt idx="5">
                  <c:v>2778231536</c:v>
                </c:pt>
                <c:pt idx="6">
                  <c:v>3069554993.6799006</c:v>
                </c:pt>
                <c:pt idx="7">
                  <c:v>3248065727.7599998</c:v>
                </c:pt>
                <c:pt idx="8">
                  <c:v>3410265627.6017752</c:v>
                </c:pt>
                <c:pt idx="9">
                  <c:v>3553540671.3743696</c:v>
                </c:pt>
                <c:pt idx="10">
                  <c:v>3737321461.9301</c:v>
                </c:pt>
                <c:pt idx="11">
                  <c:v>3721937277.7091446</c:v>
                </c:pt>
                <c:pt idx="12">
                  <c:v>3780825042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DB-4136-8C81-B59B553E4E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53925248"/>
        <c:axId val="253926784"/>
      </c:lineChart>
      <c:catAx>
        <c:axId val="2539252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53926784"/>
        <c:crosses val="autoZero"/>
        <c:auto val="1"/>
        <c:lblAlgn val="ctr"/>
        <c:lblOffset val="100"/>
        <c:noMultiLvlLbl val="0"/>
      </c:catAx>
      <c:valAx>
        <c:axId val="253926784"/>
        <c:scaling>
          <c:orientation val="minMax"/>
        </c:scaling>
        <c:delete val="0"/>
        <c:axPos val="l"/>
        <c:numFmt formatCode="&quot;$&quot;#,##0.0" sourceLinked="0"/>
        <c:majorTickMark val="out"/>
        <c:minorTickMark val="none"/>
        <c:tickLblPos val="nextTo"/>
        <c:crossAx val="253925248"/>
        <c:crosses val="autoZero"/>
        <c:crossBetween val="between"/>
        <c:dispUnits>
          <c:builtInUnit val="billions"/>
          <c:dispUnitsLbl/>
        </c:dispUnits>
      </c:valAx>
    </c:plotArea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Numbers_all!$A$21</c:f>
              <c:strCache>
                <c:ptCount val="1"/>
                <c:pt idx="0">
                  <c:v>1. Indigenous students</c:v>
                </c:pt>
              </c:strCache>
            </c:strRef>
          </c:tx>
          <c:spPr>
            <a:ln w="28575">
              <a:solidFill>
                <a:srgbClr val="416FA6"/>
              </a:solidFill>
              <a:prstDash val="solid"/>
              <a:round/>
            </a:ln>
          </c:spPr>
          <c:marker>
            <c:symbol val="none"/>
          </c:marker>
          <c:cat>
            <c:numRef>
              <c:f>Numbers_all!$B$20:$K$20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Numbers_all!$B$21:$K$21</c:f>
              <c:numCache>
                <c:formatCode>0%</c:formatCode>
                <c:ptCount val="10"/>
                <c:pt idx="0">
                  <c:v>0</c:v>
                </c:pt>
                <c:pt idx="1">
                  <c:v>3.7124118302190326E-2</c:v>
                </c:pt>
                <c:pt idx="2">
                  <c:v>9.4295260487563426E-2</c:v>
                </c:pt>
                <c:pt idx="3">
                  <c:v>0.16544982056676155</c:v>
                </c:pt>
                <c:pt idx="4">
                  <c:v>0.23227323351070411</c:v>
                </c:pt>
                <c:pt idx="5">
                  <c:v>0.31147135255537683</c:v>
                </c:pt>
                <c:pt idx="6">
                  <c:v>0.44066328424699913</c:v>
                </c:pt>
                <c:pt idx="7">
                  <c:v>0.56861774532854847</c:v>
                </c:pt>
                <c:pt idx="8">
                  <c:v>0.68803365920059401</c:v>
                </c:pt>
                <c:pt idx="9">
                  <c:v>0.84667739141195397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50-4DC8-94E4-537A7186044B}"/>
            </c:ext>
          </c:extLst>
        </c:ser>
        <c:ser>
          <c:idx val="1"/>
          <c:order val="1"/>
          <c:tx>
            <c:strRef>
              <c:f>Numbers_all!$A$22</c:f>
              <c:strCache>
                <c:ptCount val="1"/>
                <c:pt idx="0">
                  <c:v>2. Low SES (postcode measure) students - 2006 SEIFA</c:v>
                </c:pt>
              </c:strCache>
            </c:strRef>
          </c:tx>
          <c:spPr>
            <a:ln w="28575">
              <a:solidFill>
                <a:srgbClr val="A8423F"/>
              </a:solidFill>
              <a:prstDash val="solid"/>
              <a:round/>
            </a:ln>
          </c:spPr>
          <c:marker>
            <c:symbol val="none"/>
          </c:marker>
          <c:cat>
            <c:numRef>
              <c:f>Numbers_all!$B$20:$K$20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Numbers_all!$B$22:$K$22</c:f>
              <c:numCache>
                <c:formatCode>0%</c:formatCode>
                <c:ptCount val="10"/>
                <c:pt idx="0">
                  <c:v>0</c:v>
                </c:pt>
                <c:pt idx="1">
                  <c:v>2.605138438513345E-2</c:v>
                </c:pt>
                <c:pt idx="2">
                  <c:v>7.9201795959092047E-2</c:v>
                </c:pt>
                <c:pt idx="3">
                  <c:v>0.15808431030182091</c:v>
                </c:pt>
                <c:pt idx="4">
                  <c:v>0.22046395609877775</c:v>
                </c:pt>
                <c:pt idx="5">
                  <c:v>0.29185333000748315</c:v>
                </c:pt>
                <c:pt idx="6">
                  <c:v>0.3918283861312048</c:v>
                </c:pt>
                <c:pt idx="7">
                  <c:v>0.45658268894986281</c:v>
                </c:pt>
                <c:pt idx="8">
                  <c:v>0.51568969817909704</c:v>
                </c:pt>
                <c:pt idx="9">
                  <c:v>0.57798952357196309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050-4DC8-94E4-537A7186044B}"/>
            </c:ext>
          </c:extLst>
        </c:ser>
        <c:ser>
          <c:idx val="2"/>
          <c:order val="2"/>
          <c:tx>
            <c:strRef>
              <c:f>Numbers_all!$A$23</c:f>
              <c:strCache>
                <c:ptCount val="1"/>
                <c:pt idx="0">
                  <c:v>3. Commencing student enrolments Commonwealth supported</c:v>
                </c:pt>
              </c:strCache>
            </c:strRef>
          </c:tx>
          <c:spPr>
            <a:ln w="28575">
              <a:solidFill>
                <a:srgbClr val="86A44A"/>
              </a:solidFill>
              <a:prstDash val="solid"/>
              <a:round/>
            </a:ln>
          </c:spPr>
          <c:marker>
            <c:symbol val="none"/>
          </c:marker>
          <c:cat>
            <c:numRef>
              <c:f>Numbers_all!$B$20:$K$20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Numbers_all!$B$23:$K$23</c:f>
              <c:numCache>
                <c:formatCode>0%</c:formatCode>
                <c:ptCount val="10"/>
                <c:pt idx="0">
                  <c:v>0</c:v>
                </c:pt>
                <c:pt idx="1">
                  <c:v>1.3231522835326321E-2</c:v>
                </c:pt>
                <c:pt idx="2">
                  <c:v>0.11527445613024059</c:v>
                </c:pt>
                <c:pt idx="3">
                  <c:v>0.21804350958075205</c:v>
                </c:pt>
                <c:pt idx="4">
                  <c:v>0.23813283388560727</c:v>
                </c:pt>
                <c:pt idx="5">
                  <c:v>0.32886327618498773</c:v>
                </c:pt>
                <c:pt idx="6">
                  <c:v>0.38419824232819477</c:v>
                </c:pt>
                <c:pt idx="7">
                  <c:v>0.41584786053882727</c:v>
                </c:pt>
                <c:pt idx="8">
                  <c:v>0.42705662008356143</c:v>
                </c:pt>
                <c:pt idx="9">
                  <c:v>0.44210344330788071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050-4DC8-94E4-537A7186044B}"/>
            </c:ext>
          </c:extLst>
        </c:ser>
        <c:ser>
          <c:idx val="3"/>
          <c:order val="3"/>
          <c:tx>
            <c:strRef>
              <c:f>Numbers_all!$A$24</c:f>
              <c:strCache>
                <c:ptCount val="1"/>
                <c:pt idx="0">
                  <c:v>4. Commencing student enrolments</c:v>
                </c:pt>
              </c:strCache>
            </c:strRef>
          </c:tx>
          <c:spPr>
            <a:ln w="28575">
              <a:solidFill>
                <a:srgbClr val="6E548D"/>
              </a:solidFill>
              <a:prstDash val="solid"/>
              <a:round/>
            </a:ln>
          </c:spPr>
          <c:marker>
            <c:symbol val="none"/>
          </c:marker>
          <c:cat>
            <c:numRef>
              <c:f>Numbers_all!$B$20:$K$20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Numbers_all!$B$24:$K$24</c:f>
              <c:numCache>
                <c:formatCode>0%</c:formatCode>
                <c:ptCount val="10"/>
                <c:pt idx="0">
                  <c:v>0</c:v>
                </c:pt>
                <c:pt idx="1">
                  <c:v>2.5914829241719693E-2</c:v>
                </c:pt>
                <c:pt idx="2">
                  <c:v>0.11051458837196329</c:v>
                </c:pt>
                <c:pt idx="3">
                  <c:v>0.17429913135933894</c:v>
                </c:pt>
                <c:pt idx="4">
                  <c:v>0.18780293309793292</c:v>
                </c:pt>
                <c:pt idx="5">
                  <c:v>0.23047691555447627</c:v>
                </c:pt>
                <c:pt idx="6">
                  <c:v>0.27816518939779278</c:v>
                </c:pt>
                <c:pt idx="7">
                  <c:v>0.33056584703129666</c:v>
                </c:pt>
                <c:pt idx="8">
                  <c:v>0.33133702404431481</c:v>
                </c:pt>
                <c:pt idx="9">
                  <c:v>0.37799159252975595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050-4DC8-94E4-537A718604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53831040"/>
        <c:axId val="253829504"/>
      </c:lineChart>
      <c:valAx>
        <c:axId val="253829504"/>
        <c:scaling>
          <c:orientation val="minMax"/>
        </c:scaling>
        <c:delete val="0"/>
        <c:axPos val="l"/>
        <c:majorGridlines>
          <c:spPr>
            <a:ln w="9528">
              <a:solidFill>
                <a:srgbClr val="868686"/>
              </a:solidFill>
              <a:prstDash val="solid"/>
              <a:round/>
            </a:ln>
          </c:spPr>
        </c:majorGridlines>
        <c:numFmt formatCode="0%" sourceLinked="1"/>
        <c:majorTickMark val="out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000" b="0" i="0" u="none" strike="noStrike" kern="1200" baseline="0">
                <a:solidFill>
                  <a:srgbClr val="000000"/>
                </a:solidFill>
                <a:latin typeface="Calibri"/>
              </a:defRPr>
            </a:pPr>
            <a:endParaRPr lang="en-US"/>
          </a:p>
        </c:txPr>
        <c:crossAx val="253831040"/>
        <c:crosses val="autoZero"/>
        <c:crossBetween val="between"/>
      </c:valAx>
      <c:catAx>
        <c:axId val="253831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000" b="0" i="0" u="none" strike="noStrike" kern="1200" baseline="0">
                <a:solidFill>
                  <a:srgbClr val="000000"/>
                </a:solidFill>
                <a:latin typeface="Calibri"/>
              </a:defRPr>
            </a:pPr>
            <a:endParaRPr lang="en-US"/>
          </a:p>
        </c:txPr>
        <c:crossAx val="253829504"/>
        <c:crosses val="autoZero"/>
        <c:auto val="1"/>
        <c:lblAlgn val="ctr"/>
        <c:lblOffset val="100"/>
        <c:noMultiLvlLbl val="0"/>
      </c:catAx>
      <c:spPr>
        <a:solidFill>
          <a:srgbClr val="FFFFFF"/>
        </a:solidFill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1000" b="0" i="0" u="none" strike="noStrike" kern="1200" baseline="0">
              <a:solidFill>
                <a:srgbClr val="000000"/>
              </a:solidFill>
              <a:latin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8">
      <a:noFill/>
      <a:prstDash val="solid"/>
      <a:round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AU" sz="1000" b="0" i="0" u="none" strike="noStrike" kern="1200" baseline="0">
          <a:solidFill>
            <a:srgbClr val="000000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2865F-B372-43D2-8255-7FA4007EBB59}" type="datetimeFigureOut">
              <a:rPr lang="en-AU" smtClean="0"/>
              <a:t>2/10/2018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F6DAE-8937-4BD8-96F6-7DF4B65EF4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1732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4D938-244D-4739-949C-2C3FCC68DC46}" type="datetimeFigureOut">
              <a:rPr lang="en-AU" smtClean="0"/>
              <a:t>2/10/2018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2C0CB5-59E8-4F90-B170-7BD09AD757B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6720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4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9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23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97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72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46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21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95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What happened:</a:t>
            </a:r>
          </a:p>
          <a:p>
            <a:pPr marL="285750" indent="-285750">
              <a:buFontTx/>
              <a:buChar char="-"/>
            </a:pPr>
            <a:r>
              <a:rPr lang="en-AU" dirty="0"/>
              <a:t>Demand driven system not just about growth – also about competition</a:t>
            </a:r>
          </a:p>
          <a:p>
            <a:pPr marL="285750" indent="-285750">
              <a:buFontTx/>
              <a:buChar char="-"/>
            </a:pPr>
            <a:r>
              <a:rPr lang="en-AU" dirty="0"/>
              <a:t>Deregulation not just about outlays and fees – also about pushing </a:t>
            </a:r>
            <a:r>
              <a:rPr lang="en-AU" dirty="0" err="1"/>
              <a:t>unis</a:t>
            </a:r>
            <a:r>
              <a:rPr lang="en-AU" dirty="0"/>
              <a:t> to respond to their market</a:t>
            </a:r>
          </a:p>
          <a:p>
            <a:pPr marL="285750" indent="-285750">
              <a:buFontTx/>
              <a:buChar char="-"/>
            </a:pPr>
            <a:r>
              <a:rPr lang="en-AU" dirty="0"/>
              <a:t>Both stalled, Savings defeated, Government introduced MYEFO savings</a:t>
            </a:r>
          </a:p>
          <a:p>
            <a:pPr marL="285750" indent="-285750">
              <a:buFontTx/>
              <a:buChar char="-"/>
            </a:pPr>
            <a:r>
              <a:rPr lang="en-AU" dirty="0"/>
              <a:t>Will </a:t>
            </a:r>
            <a:r>
              <a:rPr lang="en-AU" dirty="0" err="1"/>
              <a:t>Unis</a:t>
            </a:r>
            <a:r>
              <a:rPr lang="en-AU" dirty="0"/>
              <a:t> go back to </a:t>
            </a:r>
            <a:r>
              <a:rPr lang="en-AU" dirty="0" err="1"/>
              <a:t>diadic</a:t>
            </a:r>
            <a:r>
              <a:rPr lang="en-AU" dirty="0"/>
              <a:t> deal based relationship with government?</a:t>
            </a:r>
          </a:p>
          <a:p>
            <a:pPr marL="285750" indent="-285750">
              <a:buFontTx/>
              <a:buChar char="-"/>
            </a:pPr>
            <a:endParaRPr lang="en-AU" dirty="0"/>
          </a:p>
          <a:p>
            <a:r>
              <a:rPr lang="en-AU" dirty="0"/>
              <a:t>My suggestions to the sector:</a:t>
            </a:r>
          </a:p>
          <a:p>
            <a:pPr marL="285750" indent="-285750">
              <a:buFontTx/>
              <a:buChar char="-"/>
            </a:pPr>
            <a:r>
              <a:rPr lang="en-AU" dirty="0"/>
              <a:t>Get outside the beltway – don’t get caught with in inward facing discussion with the Department. Talk to students, families, business community</a:t>
            </a:r>
          </a:p>
          <a:p>
            <a:pPr marL="285750" indent="-285750">
              <a:buFontTx/>
              <a:buChar char="-"/>
            </a:pPr>
            <a:r>
              <a:rPr lang="en-AU" dirty="0"/>
              <a:t>Talk to other tertiary providers &amp; worry less for loss of a privileged position that history could take away regardless</a:t>
            </a:r>
          </a:p>
          <a:p>
            <a:pPr marL="285750" indent="-285750">
              <a:buFontTx/>
              <a:buChar char="-"/>
            </a:pPr>
            <a:r>
              <a:rPr lang="en-AU" dirty="0"/>
              <a:t>Work with government and recognise challenge of populism is not a long term ally. Offer your own views on savings that won’t distort behaviour</a:t>
            </a:r>
          </a:p>
          <a:p>
            <a:pPr marL="285750" indent="-285750">
              <a:buFontTx/>
              <a:buChar char="-"/>
            </a:pP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0CB5-59E8-4F90-B170-7BD09AD757BA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9155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0CB5-59E8-4F90-B170-7BD09AD757BA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9401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0CB5-59E8-4F90-B170-7BD09AD757BA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7684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0CB5-59E8-4F90-B170-7BD09AD757BA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4356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What happened:</a:t>
            </a:r>
          </a:p>
          <a:p>
            <a:pPr marL="285750" indent="-285750">
              <a:buFontTx/>
              <a:buChar char="-"/>
            </a:pPr>
            <a:r>
              <a:rPr lang="en-AU" dirty="0"/>
              <a:t>Demand driven system not just about growth – also about competition</a:t>
            </a:r>
          </a:p>
          <a:p>
            <a:pPr marL="285750" indent="-285750">
              <a:buFontTx/>
              <a:buChar char="-"/>
            </a:pPr>
            <a:r>
              <a:rPr lang="en-AU" dirty="0"/>
              <a:t>Deregulation not just about outlays and fees – also about pushing </a:t>
            </a:r>
            <a:r>
              <a:rPr lang="en-AU" dirty="0" err="1"/>
              <a:t>unis</a:t>
            </a:r>
            <a:r>
              <a:rPr lang="en-AU" dirty="0"/>
              <a:t> to respond to their market</a:t>
            </a:r>
          </a:p>
          <a:p>
            <a:pPr marL="285750" indent="-285750">
              <a:buFontTx/>
              <a:buChar char="-"/>
            </a:pPr>
            <a:r>
              <a:rPr lang="en-AU" dirty="0"/>
              <a:t>Both stalled, Savings defeated, Government introduced MYEFO savings</a:t>
            </a:r>
          </a:p>
          <a:p>
            <a:pPr marL="285750" indent="-285750">
              <a:buFontTx/>
              <a:buChar char="-"/>
            </a:pPr>
            <a:r>
              <a:rPr lang="en-AU" dirty="0"/>
              <a:t>Will </a:t>
            </a:r>
            <a:r>
              <a:rPr lang="en-AU" dirty="0" err="1"/>
              <a:t>Unis</a:t>
            </a:r>
            <a:r>
              <a:rPr lang="en-AU" dirty="0"/>
              <a:t> go back to </a:t>
            </a:r>
            <a:r>
              <a:rPr lang="en-AU" dirty="0" err="1"/>
              <a:t>diadic</a:t>
            </a:r>
            <a:r>
              <a:rPr lang="en-AU" dirty="0"/>
              <a:t> deal based relationship with government?</a:t>
            </a:r>
          </a:p>
          <a:p>
            <a:pPr marL="285750" indent="-285750">
              <a:buFontTx/>
              <a:buChar char="-"/>
            </a:pPr>
            <a:endParaRPr lang="en-AU" dirty="0"/>
          </a:p>
          <a:p>
            <a:r>
              <a:rPr lang="en-AU" dirty="0"/>
              <a:t>My suggestions to the sector:</a:t>
            </a:r>
          </a:p>
          <a:p>
            <a:pPr marL="285750" indent="-285750">
              <a:buFontTx/>
              <a:buChar char="-"/>
            </a:pPr>
            <a:r>
              <a:rPr lang="en-AU" dirty="0"/>
              <a:t>Get outside the beltway – don’t get caught with in inward facing discussion with the Department. Talk to students, families, business community</a:t>
            </a:r>
          </a:p>
          <a:p>
            <a:pPr marL="285750" indent="-285750">
              <a:buFontTx/>
              <a:buChar char="-"/>
            </a:pPr>
            <a:r>
              <a:rPr lang="en-AU" dirty="0"/>
              <a:t>Talk to other tertiary providers &amp; worry less for loss of a privileged position that history could take away regardless</a:t>
            </a:r>
          </a:p>
          <a:p>
            <a:pPr marL="285750" indent="-285750">
              <a:buFontTx/>
              <a:buChar char="-"/>
            </a:pPr>
            <a:r>
              <a:rPr lang="en-AU" dirty="0"/>
              <a:t>Work with government and recognise challenge of populism is not a long term ally. Offer your own views on savings that won’t distort behaviour</a:t>
            </a:r>
          </a:p>
          <a:p>
            <a:pPr marL="285750" indent="-285750">
              <a:buFontTx/>
              <a:buChar char="-"/>
            </a:pP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0CB5-59E8-4F90-B170-7BD09AD757BA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7800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C0CB5-59E8-4F90-B170-7BD09AD757BA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7582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range"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4" r="15849"/>
          <a:stretch/>
        </p:blipFill>
        <p:spPr bwMode="auto">
          <a:xfrm>
            <a:off x="1568624" y="0"/>
            <a:ext cx="8337376" cy="455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03330" y="3716363"/>
            <a:ext cx="7618023" cy="1080790"/>
          </a:xfrm>
        </p:spPr>
        <p:txBody>
          <a:bodyPr anchor="b" anchorCtr="0"/>
          <a:lstStyle>
            <a:lvl1pPr>
              <a:defRPr sz="3200">
                <a:solidFill>
                  <a:schemeClr val="bg1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Title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03330" y="4941912"/>
            <a:ext cx="7618023" cy="503312"/>
          </a:xfrm>
        </p:spPr>
        <p:txBody>
          <a:bodyPr/>
          <a:lstStyle>
            <a:lvl1pPr>
              <a:spcBef>
                <a:spcPts val="1200"/>
              </a:spcBef>
              <a:defRPr sz="1600" baseline="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5878066"/>
            <a:ext cx="9921552" cy="9815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857" y="6238106"/>
            <a:ext cx="1140750" cy="31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1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/4 page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76383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 userDrawn="1"/>
        </p:nvSpPr>
        <p:spPr>
          <a:xfrm>
            <a:off x="-3377" y="1728000"/>
            <a:ext cx="9906000" cy="513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1916113"/>
            <a:ext cx="8785100" cy="37451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accent5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accent5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accent5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 baseline="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60388" y="5805264"/>
            <a:ext cx="8785225" cy="432048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27287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/4 page content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4427999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 userDrawn="1"/>
        </p:nvSpPr>
        <p:spPr>
          <a:xfrm>
            <a:off x="-3377" y="1728000"/>
            <a:ext cx="9906000" cy="513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1916113"/>
            <a:ext cx="8785100" cy="37451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 marL="0" marR="0" indent="0" algn="l" defTabSz="914349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marL="0" marR="0" lvl="0" indent="0" algn="l" defTabSz="914349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AU" noProof="0" dirty="0"/>
              <a:t>Governing thought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60388" y="5805264"/>
            <a:ext cx="8785225" cy="43204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AU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200857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page colour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2258531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 userDrawn="1"/>
        </p:nvSpPr>
        <p:spPr>
          <a:xfrm>
            <a:off x="-3377" y="3068960"/>
            <a:ext cx="9906000" cy="37890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1772817"/>
            <a:ext cx="8785100" cy="11521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784976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784976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32"/>
          </p:nvPr>
        </p:nvSpPr>
        <p:spPr>
          <a:xfrm>
            <a:off x="560119" y="3356993"/>
            <a:ext cx="8785100" cy="2592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60388" y="6021288"/>
            <a:ext cx="8785225" cy="216024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AU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113216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page colou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2033571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 userDrawn="1"/>
        </p:nvSpPr>
        <p:spPr>
          <a:xfrm>
            <a:off x="-3377" y="3068960"/>
            <a:ext cx="9906000" cy="37890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1772817"/>
            <a:ext cx="8785100" cy="11521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784976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784976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32"/>
          </p:nvPr>
        </p:nvSpPr>
        <p:spPr>
          <a:xfrm>
            <a:off x="560119" y="3356993"/>
            <a:ext cx="8785100" cy="2592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60388" y="6021288"/>
            <a:ext cx="8785225" cy="216024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827020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1916113"/>
            <a:ext cx="8857108" cy="30250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560389" y="5229225"/>
            <a:ext cx="8857108" cy="10795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86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09545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-3377" y="1728000"/>
            <a:ext cx="9906000" cy="513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 baseline="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1916113"/>
            <a:ext cx="8857108" cy="30250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560389" y="5229225"/>
            <a:ext cx="8857108" cy="864071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173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8052015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-3377" y="1728000"/>
            <a:ext cx="9906000" cy="513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1916113"/>
            <a:ext cx="8857108" cy="30250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560389" y="5229225"/>
            <a:ext cx="8857108" cy="8640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149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he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quarter" idx="12"/>
          </p:nvPr>
        </p:nvSpPr>
        <p:spPr>
          <a:xfrm>
            <a:off x="560512" y="3284984"/>
            <a:ext cx="8857108" cy="30250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560513" y="1916832"/>
            <a:ext cx="8856984" cy="10795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347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hen chart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3767684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-3377" y="1728000"/>
            <a:ext cx="9906000" cy="513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quarter" idx="12"/>
          </p:nvPr>
        </p:nvSpPr>
        <p:spPr>
          <a:xfrm>
            <a:off x="560512" y="3284985"/>
            <a:ext cx="8857108" cy="28803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560513" y="1916832"/>
            <a:ext cx="8856984" cy="10795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778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hen char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7660069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-3377" y="1728000"/>
            <a:ext cx="9906000" cy="513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3284265"/>
            <a:ext cx="8857108" cy="288103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560513" y="1916832"/>
            <a:ext cx="8856984" cy="1079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293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0326764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3" t="41842" r="283" b="17500"/>
          <a:stretch/>
        </p:blipFill>
        <p:spPr>
          <a:xfrm>
            <a:off x="-56456" y="3567933"/>
            <a:ext cx="9962456" cy="2278459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" r="55096" b="52571"/>
          <a:stretch/>
        </p:blipFill>
        <p:spPr bwMode="auto">
          <a:xfrm>
            <a:off x="5457056" y="3567933"/>
            <a:ext cx="4448944" cy="2278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417" y="6329118"/>
            <a:ext cx="984655" cy="269121"/>
          </a:xfrm>
          <a:prstGeom prst="rect">
            <a:avLst/>
          </a:prstGeom>
        </p:spPr>
      </p:pic>
      <p:sp>
        <p:nvSpPr>
          <p:cNvPr id="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03331" y="4148411"/>
            <a:ext cx="6825934" cy="1080790"/>
          </a:xfrm>
        </p:spPr>
        <p:txBody>
          <a:bodyPr anchor="ctr" anchorCtr="0"/>
          <a:lstStyle>
            <a:lvl1pPr>
              <a:defRPr sz="2800">
                <a:solidFill>
                  <a:schemeClr val="bg1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Section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246" y="6451748"/>
            <a:ext cx="721193" cy="19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3119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1916113"/>
            <a:ext cx="4198969" cy="37451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quarter" idx="13"/>
          </p:nvPr>
        </p:nvSpPr>
        <p:spPr>
          <a:xfrm>
            <a:off x="5146519" y="1916832"/>
            <a:ext cx="4198969" cy="37451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60388" y="5805264"/>
            <a:ext cx="8785225" cy="5032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AU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9768296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8427709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 userDrawn="1"/>
        </p:nvSpPr>
        <p:spPr>
          <a:xfrm>
            <a:off x="-3377" y="1728000"/>
            <a:ext cx="9906000" cy="513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1916113"/>
            <a:ext cx="4198969" cy="37451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quarter" idx="13"/>
          </p:nvPr>
        </p:nvSpPr>
        <p:spPr>
          <a:xfrm>
            <a:off x="5146519" y="1916832"/>
            <a:ext cx="4198969" cy="37451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60388" y="5805264"/>
            <a:ext cx="8785225" cy="43204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AU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5778928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7429551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 userDrawn="1"/>
        </p:nvSpPr>
        <p:spPr>
          <a:xfrm>
            <a:off x="-3377" y="1728000"/>
            <a:ext cx="9906000" cy="513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1916113"/>
            <a:ext cx="4198969" cy="37451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accent5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accent5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accent5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quarter" idx="13"/>
          </p:nvPr>
        </p:nvSpPr>
        <p:spPr>
          <a:xfrm>
            <a:off x="5146519" y="1916832"/>
            <a:ext cx="4198969" cy="37451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accent5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accent5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accent5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784976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784976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60388" y="5805264"/>
            <a:ext cx="8785225" cy="432048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961006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4248472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1700808"/>
            <a:ext cx="4248596" cy="475252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5169024" y="548680"/>
            <a:ext cx="4248596" cy="5903292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4248472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5370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3584848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548680"/>
            <a:ext cx="2664296" cy="5904656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3584848" y="1700808"/>
            <a:ext cx="5832772" cy="475116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3584848" y="1124744"/>
            <a:ext cx="5832648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8415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mal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6681192" y="548680"/>
            <a:ext cx="2664296" cy="5904656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560512" y="1700808"/>
            <a:ext cx="5832772" cy="475116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5832648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7436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1916113"/>
            <a:ext cx="4198969" cy="37451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218527" y="1916832"/>
            <a:ext cx="4198969" cy="20882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14"/>
          </p:nvPr>
        </p:nvSpPr>
        <p:spPr>
          <a:xfrm>
            <a:off x="5241032" y="4221088"/>
            <a:ext cx="4198969" cy="20882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60389" y="5805264"/>
            <a:ext cx="4176588" cy="5032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AU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2855237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and 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3356992"/>
            <a:ext cx="4248596" cy="309634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5169024" y="3355628"/>
            <a:ext cx="4248596" cy="309634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560513" y="1916832"/>
            <a:ext cx="8856984" cy="10795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743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charts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1320798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 userDrawn="1"/>
        </p:nvSpPr>
        <p:spPr>
          <a:xfrm>
            <a:off x="-3377" y="1728000"/>
            <a:ext cx="9906000" cy="513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3356992"/>
            <a:ext cx="4248596" cy="273630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5169024" y="3355628"/>
            <a:ext cx="4248596" cy="273630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560513" y="1916832"/>
            <a:ext cx="8856984" cy="10795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902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chart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63354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 userDrawn="1"/>
        </p:nvSpPr>
        <p:spPr>
          <a:xfrm>
            <a:off x="-3377" y="1728000"/>
            <a:ext cx="9906000" cy="513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3356992"/>
            <a:ext cx="4248596" cy="273630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5169024" y="3355628"/>
            <a:ext cx="4248596" cy="273630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560513" y="1916832"/>
            <a:ext cx="8856984" cy="1079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317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398" y="476672"/>
            <a:ext cx="878497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AU" sz="2800" noProof="0" dirty="0">
                <a:solidFill>
                  <a:schemeClr val="bg2"/>
                </a:solidFill>
                <a:latin typeface="+mj-lt"/>
              </a:rPr>
              <a:t>Contents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sz="quarter" idx="13" hasCustomPrompt="1"/>
          </p:nvPr>
        </p:nvSpPr>
        <p:spPr>
          <a:xfrm>
            <a:off x="540216" y="1556792"/>
            <a:ext cx="8801345" cy="4752527"/>
          </a:xfrm>
        </p:spPr>
        <p:txBody>
          <a:bodyPr/>
          <a:lstStyle>
            <a:lvl1pPr marL="252000" marR="0" indent="-252000" algn="l" defTabSz="914349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bg2"/>
              </a:buClr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bg2"/>
                </a:solidFill>
              </a:defRPr>
            </a:lvl1pPr>
            <a:lvl2pPr marL="432000" indent="-252000"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400">
                <a:solidFill>
                  <a:schemeClr val="bg2"/>
                </a:solidFill>
              </a:defRPr>
            </a:lvl2pPr>
            <a:lvl3pPr marL="684000" indent="-324000"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400">
                <a:solidFill>
                  <a:schemeClr val="bg2"/>
                </a:solidFill>
              </a:defRPr>
            </a:lvl3pPr>
            <a:lvl4pPr marL="809955" indent="0">
              <a:buClr>
                <a:schemeClr val="accent4"/>
              </a:buClr>
              <a:buFont typeface="+mj-lt"/>
              <a:buNone/>
              <a:defRPr/>
            </a:lvl4pPr>
          </a:lstStyle>
          <a:p>
            <a:pPr lvl="0"/>
            <a:r>
              <a:rPr lang="en-AU" noProof="0" dirty="0"/>
              <a:t>Insert table of contents</a:t>
            </a:r>
          </a:p>
          <a:p>
            <a:pPr lvl="1"/>
            <a:r>
              <a:rPr lang="en-AU" noProof="0" dirty="0"/>
              <a:t>Second line</a:t>
            </a:r>
          </a:p>
          <a:p>
            <a:pPr lvl="2"/>
            <a:r>
              <a:rPr lang="en-AU" noProof="0" dirty="0"/>
              <a:t>Third line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1427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 the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1916832"/>
            <a:ext cx="4248596" cy="288032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5169024" y="1915468"/>
            <a:ext cx="4248596" cy="288032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560512" y="5157192"/>
            <a:ext cx="8856984" cy="10795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0156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 then content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9285690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-3377" y="1728000"/>
            <a:ext cx="9906000" cy="513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1916832"/>
            <a:ext cx="4248596" cy="288032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5169024" y="1915468"/>
            <a:ext cx="4248596" cy="288032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560512" y="5157192"/>
            <a:ext cx="8856984" cy="10795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911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 then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8787086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-3377" y="1728000"/>
            <a:ext cx="9906000" cy="513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1916832"/>
            <a:ext cx="4248596" cy="288032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5169024" y="1915468"/>
            <a:ext cx="4248596" cy="288032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560512" y="5157192"/>
            <a:ext cx="8856984" cy="1079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5122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icon panel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808530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 userDrawn="1"/>
        </p:nvSpPr>
        <p:spPr>
          <a:xfrm>
            <a:off x="0" y="2564904"/>
            <a:ext cx="9921553" cy="30778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>
              <a:solidFill>
                <a:schemeClr val="accent2"/>
              </a:solidFill>
            </a:endParaRPr>
          </a:p>
        </p:txBody>
      </p:sp>
      <p:pic>
        <p:nvPicPr>
          <p:cNvPr id="5" name="Picture 4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21" name="Picture Placeholder 20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223793" y="3410854"/>
            <a:ext cx="540000" cy="540000"/>
          </a:xfrm>
        </p:spPr>
        <p:txBody>
          <a:bodyPr/>
          <a:lstStyle>
            <a:lvl1pPr>
              <a:defRPr sz="1000" b="0" baseline="0"/>
            </a:lvl1pPr>
          </a:lstStyle>
          <a:p>
            <a:r>
              <a:rPr lang="en-AU" noProof="0" dirty="0"/>
              <a:t>Icon</a:t>
            </a:r>
          </a:p>
        </p:txBody>
      </p:sp>
      <p:sp>
        <p:nvSpPr>
          <p:cNvPr id="22" name="Text Placeholder 32"/>
          <p:cNvSpPr>
            <a:spLocks noGrp="1"/>
          </p:cNvSpPr>
          <p:nvPr>
            <p:ph type="body" sz="quarter" idx="19" hasCustomPrompt="1"/>
          </p:nvPr>
        </p:nvSpPr>
        <p:spPr>
          <a:xfrm>
            <a:off x="776536" y="4242281"/>
            <a:ext cx="1434514" cy="482863"/>
          </a:xfrm>
        </p:spPr>
        <p:txBody>
          <a:bodyPr/>
          <a:lstStyle>
            <a:lvl1pPr algn="ctr">
              <a:defRPr sz="1200" b="1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CONTENT</a:t>
            </a:r>
          </a:p>
        </p:txBody>
      </p:sp>
      <p:sp>
        <p:nvSpPr>
          <p:cNvPr id="25" name="Picture Placeholder 20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3498642" y="3410854"/>
            <a:ext cx="540000" cy="540000"/>
          </a:xfrm>
        </p:spPr>
        <p:txBody>
          <a:bodyPr/>
          <a:lstStyle>
            <a:lvl1pPr>
              <a:defRPr sz="1000" b="0" baseline="0"/>
            </a:lvl1pPr>
          </a:lstStyle>
          <a:p>
            <a:r>
              <a:rPr lang="en-AU" noProof="0"/>
              <a:t>Icon</a:t>
            </a:r>
          </a:p>
        </p:txBody>
      </p:sp>
      <p:sp>
        <p:nvSpPr>
          <p:cNvPr id="26" name="Text Placeholder 32"/>
          <p:cNvSpPr>
            <a:spLocks noGrp="1"/>
          </p:cNvSpPr>
          <p:nvPr>
            <p:ph type="body" sz="quarter" idx="21" hasCustomPrompt="1"/>
          </p:nvPr>
        </p:nvSpPr>
        <p:spPr>
          <a:xfrm>
            <a:off x="3051385" y="4242281"/>
            <a:ext cx="1434514" cy="482863"/>
          </a:xfrm>
        </p:spPr>
        <p:txBody>
          <a:bodyPr/>
          <a:lstStyle>
            <a:lvl1pPr algn="ctr">
              <a:defRPr sz="1200" b="1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CONTENT</a:t>
            </a:r>
          </a:p>
        </p:txBody>
      </p:sp>
      <p:sp>
        <p:nvSpPr>
          <p:cNvPr id="27" name="Picture Placeholder 20"/>
          <p:cNvSpPr>
            <a:spLocks noGrp="1" noChangeAspect="1"/>
          </p:cNvSpPr>
          <p:nvPr>
            <p:ph type="pic" sz="quarter" idx="22" hasCustomPrompt="1"/>
          </p:nvPr>
        </p:nvSpPr>
        <p:spPr>
          <a:xfrm>
            <a:off x="5773491" y="3410854"/>
            <a:ext cx="540000" cy="540000"/>
          </a:xfrm>
        </p:spPr>
        <p:txBody>
          <a:bodyPr/>
          <a:lstStyle>
            <a:lvl1pPr>
              <a:defRPr sz="1000" b="0" baseline="0"/>
            </a:lvl1pPr>
          </a:lstStyle>
          <a:p>
            <a:r>
              <a:rPr lang="en-AU" noProof="0"/>
              <a:t>Icon</a:t>
            </a:r>
          </a:p>
        </p:txBody>
      </p:sp>
      <p:sp>
        <p:nvSpPr>
          <p:cNvPr id="28" name="Text Placeholder 32"/>
          <p:cNvSpPr>
            <a:spLocks noGrp="1"/>
          </p:cNvSpPr>
          <p:nvPr>
            <p:ph type="body" sz="quarter" idx="23" hasCustomPrompt="1"/>
          </p:nvPr>
        </p:nvSpPr>
        <p:spPr>
          <a:xfrm>
            <a:off x="5326234" y="4242281"/>
            <a:ext cx="1434514" cy="482863"/>
          </a:xfrm>
        </p:spPr>
        <p:txBody>
          <a:bodyPr/>
          <a:lstStyle>
            <a:lvl1pPr algn="ctr">
              <a:defRPr sz="1200" b="1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CONTENT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30" name="Picture Placeholder 20"/>
          <p:cNvSpPr>
            <a:spLocks noGrp="1" noChangeAspect="1"/>
          </p:cNvSpPr>
          <p:nvPr>
            <p:ph type="pic" sz="quarter" idx="31" hasCustomPrompt="1"/>
          </p:nvPr>
        </p:nvSpPr>
        <p:spPr>
          <a:xfrm>
            <a:off x="8048340" y="3410854"/>
            <a:ext cx="540000" cy="540000"/>
          </a:xfrm>
        </p:spPr>
        <p:txBody>
          <a:bodyPr/>
          <a:lstStyle>
            <a:lvl1pPr>
              <a:defRPr sz="1000" b="0" baseline="0"/>
            </a:lvl1pPr>
          </a:lstStyle>
          <a:p>
            <a:r>
              <a:rPr lang="en-AU" noProof="0"/>
              <a:t>Icon</a:t>
            </a:r>
          </a:p>
        </p:txBody>
      </p:sp>
      <p:sp>
        <p:nvSpPr>
          <p:cNvPr id="31" name="Text Placeholder 32"/>
          <p:cNvSpPr>
            <a:spLocks noGrp="1"/>
          </p:cNvSpPr>
          <p:nvPr>
            <p:ph type="body" sz="quarter" idx="32" hasCustomPrompt="1"/>
          </p:nvPr>
        </p:nvSpPr>
        <p:spPr>
          <a:xfrm>
            <a:off x="7601083" y="4208848"/>
            <a:ext cx="1434514" cy="482863"/>
          </a:xfrm>
        </p:spPr>
        <p:txBody>
          <a:bodyPr/>
          <a:lstStyle>
            <a:lvl1pPr algn="ctr">
              <a:defRPr sz="1200" b="1">
                <a:solidFill>
                  <a:schemeClr val="accent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CONTENT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2089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icon panel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7748036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 userDrawn="1"/>
        </p:nvSpPr>
        <p:spPr>
          <a:xfrm>
            <a:off x="0" y="2564904"/>
            <a:ext cx="9921553" cy="30778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>
              <a:solidFill>
                <a:schemeClr val="accent2"/>
              </a:solidFill>
            </a:endParaRPr>
          </a:p>
        </p:txBody>
      </p:sp>
      <p:pic>
        <p:nvPicPr>
          <p:cNvPr id="5" name="Picture 4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21" name="Picture Placeholder 20"/>
          <p:cNvSpPr>
            <a:spLocks noGrp="1"/>
          </p:cNvSpPr>
          <p:nvPr>
            <p:ph type="pic" sz="quarter" idx="10" hasCustomPrompt="1"/>
          </p:nvPr>
        </p:nvSpPr>
        <p:spPr>
          <a:xfrm>
            <a:off x="1253200" y="3372279"/>
            <a:ext cx="540000" cy="540000"/>
          </a:xfrm>
        </p:spPr>
        <p:txBody>
          <a:bodyPr/>
          <a:lstStyle>
            <a:lvl1pPr>
              <a:defRPr sz="1600" b="0" baseline="0">
                <a:solidFill>
                  <a:schemeClr val="bg1"/>
                </a:solidFill>
              </a:defRPr>
            </a:lvl1pPr>
          </a:lstStyle>
          <a:p>
            <a:r>
              <a:rPr lang="en-AU" noProof="0" dirty="0"/>
              <a:t>Icon</a:t>
            </a:r>
          </a:p>
        </p:txBody>
      </p:sp>
      <p:sp>
        <p:nvSpPr>
          <p:cNvPr id="22" name="Text Placeholder 32"/>
          <p:cNvSpPr>
            <a:spLocks noGrp="1"/>
          </p:cNvSpPr>
          <p:nvPr>
            <p:ph type="body" sz="quarter" idx="19" hasCustomPrompt="1"/>
          </p:nvPr>
        </p:nvSpPr>
        <p:spPr>
          <a:xfrm>
            <a:off x="805943" y="4242281"/>
            <a:ext cx="1434514" cy="482863"/>
          </a:xfrm>
        </p:spPr>
        <p:txBody>
          <a:bodyPr/>
          <a:lstStyle>
            <a:lvl1pPr algn="ctr">
              <a:defRPr sz="1200" b="1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CONTENT</a:t>
            </a:r>
          </a:p>
        </p:txBody>
      </p:sp>
      <p:sp>
        <p:nvSpPr>
          <p:cNvPr id="25" name="Picture Placeholder 20"/>
          <p:cNvSpPr>
            <a:spLocks noGrp="1"/>
          </p:cNvSpPr>
          <p:nvPr>
            <p:ph type="pic" sz="quarter" idx="20" hasCustomPrompt="1"/>
          </p:nvPr>
        </p:nvSpPr>
        <p:spPr>
          <a:xfrm>
            <a:off x="3528049" y="3372279"/>
            <a:ext cx="540000" cy="540000"/>
          </a:xfrm>
        </p:spPr>
        <p:txBody>
          <a:bodyPr/>
          <a:lstStyle>
            <a:lvl1pPr>
              <a:defRPr sz="1600" b="0" baseline="0">
                <a:solidFill>
                  <a:schemeClr val="bg1"/>
                </a:solidFill>
              </a:defRPr>
            </a:lvl1pPr>
          </a:lstStyle>
          <a:p>
            <a:r>
              <a:rPr lang="en-AU" noProof="0"/>
              <a:t>Icon</a:t>
            </a:r>
          </a:p>
        </p:txBody>
      </p:sp>
      <p:sp>
        <p:nvSpPr>
          <p:cNvPr id="26" name="Text Placeholder 32"/>
          <p:cNvSpPr>
            <a:spLocks noGrp="1"/>
          </p:cNvSpPr>
          <p:nvPr>
            <p:ph type="body" sz="quarter" idx="21" hasCustomPrompt="1"/>
          </p:nvPr>
        </p:nvSpPr>
        <p:spPr>
          <a:xfrm>
            <a:off x="3080792" y="4242281"/>
            <a:ext cx="1434514" cy="482863"/>
          </a:xfrm>
        </p:spPr>
        <p:txBody>
          <a:bodyPr/>
          <a:lstStyle>
            <a:lvl1pPr algn="ctr">
              <a:defRPr sz="1200" b="1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CONTENT</a:t>
            </a:r>
          </a:p>
        </p:txBody>
      </p:sp>
      <p:sp>
        <p:nvSpPr>
          <p:cNvPr id="27" name="Picture Placeholder 20"/>
          <p:cNvSpPr>
            <a:spLocks noGrp="1"/>
          </p:cNvSpPr>
          <p:nvPr>
            <p:ph type="pic" sz="quarter" idx="22" hasCustomPrompt="1"/>
          </p:nvPr>
        </p:nvSpPr>
        <p:spPr>
          <a:xfrm>
            <a:off x="5773491" y="3372279"/>
            <a:ext cx="540000" cy="540000"/>
          </a:xfrm>
        </p:spPr>
        <p:txBody>
          <a:bodyPr/>
          <a:lstStyle>
            <a:lvl1pPr>
              <a:defRPr sz="1600" b="0" baseline="0">
                <a:solidFill>
                  <a:schemeClr val="bg1"/>
                </a:solidFill>
              </a:defRPr>
            </a:lvl1pPr>
          </a:lstStyle>
          <a:p>
            <a:r>
              <a:rPr lang="en-AU" noProof="0" dirty="0"/>
              <a:t>Icon</a:t>
            </a:r>
          </a:p>
        </p:txBody>
      </p:sp>
      <p:sp>
        <p:nvSpPr>
          <p:cNvPr id="28" name="Text Placeholder 32"/>
          <p:cNvSpPr>
            <a:spLocks noGrp="1"/>
          </p:cNvSpPr>
          <p:nvPr>
            <p:ph type="body" sz="quarter" idx="23" hasCustomPrompt="1"/>
          </p:nvPr>
        </p:nvSpPr>
        <p:spPr>
          <a:xfrm>
            <a:off x="5326234" y="4242281"/>
            <a:ext cx="1434514" cy="482863"/>
          </a:xfrm>
        </p:spPr>
        <p:txBody>
          <a:bodyPr/>
          <a:lstStyle>
            <a:lvl1pPr algn="ctr">
              <a:defRPr sz="1200" b="1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CONTENT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30" name="Picture Placeholder 20"/>
          <p:cNvSpPr>
            <a:spLocks noGrp="1"/>
          </p:cNvSpPr>
          <p:nvPr>
            <p:ph type="pic" sz="quarter" idx="31" hasCustomPrompt="1"/>
          </p:nvPr>
        </p:nvSpPr>
        <p:spPr>
          <a:xfrm>
            <a:off x="8048340" y="3372279"/>
            <a:ext cx="540000" cy="540000"/>
          </a:xfrm>
        </p:spPr>
        <p:txBody>
          <a:bodyPr/>
          <a:lstStyle>
            <a:lvl1pPr>
              <a:defRPr sz="1600" b="0" baseline="0">
                <a:solidFill>
                  <a:schemeClr val="bg1"/>
                </a:solidFill>
              </a:defRPr>
            </a:lvl1pPr>
          </a:lstStyle>
          <a:p>
            <a:r>
              <a:rPr lang="en-AU" noProof="0"/>
              <a:t>Icon</a:t>
            </a:r>
          </a:p>
        </p:txBody>
      </p:sp>
      <p:sp>
        <p:nvSpPr>
          <p:cNvPr id="31" name="Text Placeholder 32"/>
          <p:cNvSpPr>
            <a:spLocks noGrp="1"/>
          </p:cNvSpPr>
          <p:nvPr>
            <p:ph type="body" sz="quarter" idx="32" hasCustomPrompt="1"/>
          </p:nvPr>
        </p:nvSpPr>
        <p:spPr>
          <a:xfrm>
            <a:off x="7601083" y="4242281"/>
            <a:ext cx="1434514" cy="482863"/>
          </a:xfrm>
        </p:spPr>
        <p:txBody>
          <a:bodyPr/>
          <a:lstStyle>
            <a:lvl1pPr algn="ctr">
              <a:defRPr sz="1200" b="1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CONTENT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7449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with ico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0844071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-15552" y="1700808"/>
            <a:ext cx="9921552" cy="51571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eaLnBrk="1"/>
            <a:endParaRPr lang="en-AU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352600" y="2407324"/>
            <a:ext cx="3039889" cy="576064"/>
          </a:xfrm>
          <a:prstGeom prst="rect">
            <a:avLst/>
          </a:prstGeom>
          <a:noFill/>
          <a:ln>
            <a:noFill/>
          </a:ln>
        </p:spPr>
        <p:txBody>
          <a:bodyPr lIns="0" tIns="72000" rIns="0" bIns="72000" anchor="ctr"/>
          <a:lstStyle>
            <a:lvl1pPr algn="l">
              <a:defRPr sz="1600">
                <a:solidFill>
                  <a:schemeClr val="accent2"/>
                </a:solidFill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en-AU" noProof="0" dirty="0"/>
              <a:t>TITLE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632520" y="3127404"/>
            <a:ext cx="3816425" cy="2303999"/>
          </a:xfrm>
          <a:prstGeom prst="rect">
            <a:avLst/>
          </a:prstGeom>
        </p:spPr>
        <p:txBody>
          <a:bodyPr/>
          <a:lstStyle>
            <a:lvl1pPr>
              <a:lnSpc>
                <a:spcPts val="1400"/>
              </a:lnSpc>
              <a:defRPr sz="1200">
                <a:solidFill>
                  <a:schemeClr val="accent5"/>
                </a:solidFill>
              </a:defRPr>
            </a:lvl1pPr>
            <a:lvl2pPr>
              <a:buClr>
                <a:schemeClr val="bg1"/>
              </a:buClr>
              <a:defRPr sz="1200">
                <a:solidFill>
                  <a:schemeClr val="accent5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accent5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accent5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6" hasCustomPrompt="1"/>
          </p:nvPr>
        </p:nvSpPr>
        <p:spPr>
          <a:xfrm>
            <a:off x="632520" y="2407324"/>
            <a:ext cx="540000" cy="54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 noProof="0"/>
              <a:t>Icon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6177136" y="2407324"/>
            <a:ext cx="3039888" cy="576064"/>
          </a:xfrm>
          <a:prstGeom prst="rect">
            <a:avLst/>
          </a:prstGeom>
          <a:noFill/>
          <a:ln>
            <a:noFill/>
          </a:ln>
        </p:spPr>
        <p:txBody>
          <a:bodyPr lIns="0" tIns="72000" rIns="0" bIns="72000" anchor="ctr"/>
          <a:lstStyle>
            <a:lvl1pPr algn="l">
              <a:defRPr sz="1600">
                <a:solidFill>
                  <a:schemeClr val="accent3"/>
                </a:solidFill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en-AU" noProof="0" dirty="0"/>
              <a:t>TITLE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5457055" y="3127404"/>
            <a:ext cx="3816425" cy="2303999"/>
          </a:xfrm>
          <a:prstGeom prst="rect">
            <a:avLst/>
          </a:prstGeom>
        </p:spPr>
        <p:txBody>
          <a:bodyPr/>
          <a:lstStyle>
            <a:lvl1pPr>
              <a:lnSpc>
                <a:spcPts val="1400"/>
              </a:lnSpc>
              <a:defRPr sz="1200">
                <a:solidFill>
                  <a:schemeClr val="accent5"/>
                </a:solidFill>
              </a:defRPr>
            </a:lvl1pPr>
            <a:lvl2pPr>
              <a:buClr>
                <a:schemeClr val="bg1"/>
              </a:buClr>
              <a:defRPr sz="1200">
                <a:solidFill>
                  <a:schemeClr val="accent5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accent5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accent5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25" name="Picture Placeholder 18"/>
          <p:cNvSpPr>
            <a:spLocks noGrp="1"/>
          </p:cNvSpPr>
          <p:nvPr>
            <p:ph type="pic" sz="quarter" idx="19" hasCustomPrompt="1"/>
          </p:nvPr>
        </p:nvSpPr>
        <p:spPr>
          <a:xfrm>
            <a:off x="5457055" y="2407324"/>
            <a:ext cx="540000" cy="54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 noProof="0"/>
              <a:t>Icon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 baseline="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</p:spTree>
    <p:extLst>
      <p:ext uri="{BB962C8B-B14F-4D97-AF65-F5344CB8AC3E}">
        <p14:creationId xmlns:p14="http://schemas.microsoft.com/office/powerpoint/2010/main" val="7803551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with icons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9063695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-15552" y="1700808"/>
            <a:ext cx="9921552" cy="515719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eaLnBrk="1"/>
            <a:endParaRPr lang="en-AU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352600" y="2407324"/>
            <a:ext cx="3039889" cy="576064"/>
          </a:xfrm>
          <a:prstGeom prst="rect">
            <a:avLst/>
          </a:prstGeom>
          <a:noFill/>
          <a:ln>
            <a:noFill/>
          </a:ln>
        </p:spPr>
        <p:txBody>
          <a:bodyPr lIns="0" tIns="72000" rIns="0" bIns="72000" anchor="ctr"/>
          <a:lstStyle>
            <a:lvl1pPr algn="l">
              <a:defRPr sz="1600">
                <a:solidFill>
                  <a:schemeClr val="accent2"/>
                </a:solidFill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en-AU" noProof="0" dirty="0"/>
              <a:t>TITLE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632520" y="3127404"/>
            <a:ext cx="3816425" cy="2303999"/>
          </a:xfrm>
          <a:prstGeom prst="rect">
            <a:avLst/>
          </a:prstGeom>
        </p:spPr>
        <p:txBody>
          <a:bodyPr/>
          <a:lstStyle>
            <a:lvl1pPr>
              <a:lnSpc>
                <a:spcPts val="1400"/>
              </a:lnSpc>
              <a:defRPr sz="1200"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 sz="1200"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 sz="1200"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 sz="1200"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6" hasCustomPrompt="1"/>
          </p:nvPr>
        </p:nvSpPr>
        <p:spPr>
          <a:xfrm>
            <a:off x="632520" y="2407324"/>
            <a:ext cx="540000" cy="54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AU" noProof="0"/>
              <a:t>Icon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6105128" y="2407324"/>
            <a:ext cx="3039888" cy="576064"/>
          </a:xfrm>
          <a:prstGeom prst="rect">
            <a:avLst/>
          </a:prstGeom>
          <a:noFill/>
          <a:ln>
            <a:noFill/>
          </a:ln>
        </p:spPr>
        <p:txBody>
          <a:bodyPr lIns="0" tIns="72000" rIns="0" bIns="72000" anchor="ctr"/>
          <a:lstStyle>
            <a:lvl1pPr algn="l">
              <a:defRPr sz="1600">
                <a:solidFill>
                  <a:schemeClr val="accent3"/>
                </a:solidFill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en-AU" noProof="0" dirty="0"/>
              <a:t>TITLE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5385047" y="3127404"/>
            <a:ext cx="3816425" cy="2303999"/>
          </a:xfrm>
          <a:prstGeom prst="rect">
            <a:avLst/>
          </a:prstGeom>
        </p:spPr>
        <p:txBody>
          <a:bodyPr/>
          <a:lstStyle>
            <a:lvl1pPr>
              <a:lnSpc>
                <a:spcPts val="1400"/>
              </a:lnSpc>
              <a:defRPr sz="1200"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 sz="1200"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 sz="1200"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 sz="1200"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25" name="Picture Placeholder 18"/>
          <p:cNvSpPr>
            <a:spLocks noGrp="1"/>
          </p:cNvSpPr>
          <p:nvPr>
            <p:ph type="pic" sz="quarter" idx="19" hasCustomPrompt="1"/>
          </p:nvPr>
        </p:nvSpPr>
        <p:spPr>
          <a:xfrm>
            <a:off x="5385047" y="2407324"/>
            <a:ext cx="540000" cy="54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AU" noProof="0"/>
              <a:t>Icon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21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</p:spTree>
    <p:extLst>
      <p:ext uri="{BB962C8B-B14F-4D97-AF65-F5344CB8AC3E}">
        <p14:creationId xmlns:p14="http://schemas.microsoft.com/office/powerpoint/2010/main" val="21384798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27" y="109703"/>
            <a:ext cx="4520925" cy="67482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18" name="Picture 1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952669" y="404664"/>
            <a:ext cx="4466107" cy="1656184"/>
          </a:xfrm>
          <a:prstGeom prst="rect">
            <a:avLst/>
          </a:prstGeom>
        </p:spPr>
        <p:txBody>
          <a:bodyPr anchor="t"/>
          <a:lstStyle>
            <a:lvl1pP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32568" y="692696"/>
            <a:ext cx="540000" cy="54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 noProof="0" dirty="0"/>
              <a:t>Icon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32568" y="2996952"/>
            <a:ext cx="540000" cy="54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 noProof="0"/>
              <a:t>Icon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632568" y="5229200"/>
            <a:ext cx="540000" cy="54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 noProof="0"/>
              <a:t>Icon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496393" y="692696"/>
            <a:ext cx="2376487" cy="38735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en-AU" noProof="0" dirty="0"/>
              <a:t>Title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496393" y="1079253"/>
            <a:ext cx="2376487" cy="62165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496616" y="2996853"/>
            <a:ext cx="2376487" cy="38735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3"/>
                </a:solidFill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en-AU" noProof="0" dirty="0"/>
              <a:t>Title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1496616" y="3383410"/>
            <a:ext cx="2376487" cy="62165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1496616" y="5229200"/>
            <a:ext cx="2376487" cy="38735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4"/>
                </a:solidFill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en-AU" noProof="0" dirty="0"/>
              <a:t>Title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1496616" y="5615757"/>
            <a:ext cx="2376487" cy="62165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6"/>
          </p:nvPr>
        </p:nvSpPr>
        <p:spPr>
          <a:xfrm>
            <a:off x="4952669" y="2655759"/>
            <a:ext cx="4466107" cy="1656184"/>
          </a:xfrm>
          <a:prstGeom prst="rect">
            <a:avLst/>
          </a:prstGeom>
        </p:spPr>
        <p:txBody>
          <a:bodyPr anchor="t"/>
          <a:lstStyle>
            <a:lvl1pP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4952669" y="4891472"/>
            <a:ext cx="4466107" cy="1656184"/>
          </a:xfrm>
          <a:prstGeom prst="rect">
            <a:avLst/>
          </a:prstGeom>
        </p:spPr>
        <p:txBody>
          <a:bodyPr anchor="t"/>
          <a:lstStyle>
            <a:lvl1pP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6071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27" y="109703"/>
            <a:ext cx="4520925" cy="67482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18" name="Picture 1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952669" y="404664"/>
            <a:ext cx="4466107" cy="1656184"/>
          </a:xfrm>
          <a:prstGeom prst="rect">
            <a:avLst/>
          </a:prstGeom>
        </p:spPr>
        <p:txBody>
          <a:bodyPr anchor="t"/>
          <a:lstStyle>
            <a:lvl1pP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32568" y="692696"/>
            <a:ext cx="540000" cy="54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Icon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32568" y="2996952"/>
            <a:ext cx="540000" cy="54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Icon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632568" y="5229200"/>
            <a:ext cx="540000" cy="54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AU" noProof="0"/>
              <a:t>Icon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496393" y="692696"/>
            <a:ext cx="2376487" cy="38735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en-AU" noProof="0" dirty="0"/>
              <a:t>Title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496393" y="1079253"/>
            <a:ext cx="2376487" cy="62165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496616" y="2996853"/>
            <a:ext cx="2376487" cy="38735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3"/>
                </a:solidFill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en-AU" noProof="0" dirty="0"/>
              <a:t>Title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1496616" y="3383410"/>
            <a:ext cx="2376487" cy="62165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1496616" y="5229200"/>
            <a:ext cx="2376487" cy="38735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6"/>
                </a:solidFill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en-AU" noProof="0" dirty="0"/>
              <a:t>Title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1496616" y="5615757"/>
            <a:ext cx="2376487" cy="62165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accent6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6"/>
          </p:nvPr>
        </p:nvSpPr>
        <p:spPr>
          <a:xfrm>
            <a:off x="4952669" y="2655759"/>
            <a:ext cx="4466107" cy="1656184"/>
          </a:xfrm>
          <a:prstGeom prst="rect">
            <a:avLst/>
          </a:prstGeom>
        </p:spPr>
        <p:txBody>
          <a:bodyPr anchor="t"/>
          <a:lstStyle>
            <a:lvl1pP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7"/>
          </p:nvPr>
        </p:nvSpPr>
        <p:spPr>
          <a:xfrm>
            <a:off x="4952669" y="4891472"/>
            <a:ext cx="4466107" cy="1656184"/>
          </a:xfrm>
          <a:prstGeom prst="rect">
            <a:avLst/>
          </a:prstGeom>
        </p:spPr>
        <p:txBody>
          <a:bodyPr anchor="t"/>
          <a:lstStyle>
            <a:lvl1pP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buClr>
                <a:schemeClr val="tx1"/>
              </a:buClr>
              <a:defRPr sz="12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0434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920428" y="1557338"/>
            <a:ext cx="8496622" cy="1439862"/>
          </a:xfrm>
        </p:spPr>
        <p:txBody>
          <a:bodyPr anchor="ctr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20552" y="3284984"/>
            <a:ext cx="8496622" cy="1439862"/>
          </a:xfrm>
        </p:spPr>
        <p:txBody>
          <a:bodyPr anchor="ctr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920874" y="5013176"/>
            <a:ext cx="8496622" cy="1439862"/>
          </a:xfrm>
        </p:spPr>
        <p:txBody>
          <a:bodyPr anchor="ctr"/>
          <a:lstStyle>
            <a:lvl5pP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109728"/>
            <a:ext cx="347303" cy="67498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2" name="Oval 11"/>
          <p:cNvSpPr>
            <a:spLocks noChangeAspect="1"/>
          </p:cNvSpPr>
          <p:nvPr userDrawn="1"/>
        </p:nvSpPr>
        <p:spPr>
          <a:xfrm>
            <a:off x="200472" y="2133269"/>
            <a:ext cx="288000" cy="288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3" name="Oval 12"/>
          <p:cNvSpPr>
            <a:spLocks noChangeAspect="1"/>
          </p:cNvSpPr>
          <p:nvPr userDrawn="1"/>
        </p:nvSpPr>
        <p:spPr>
          <a:xfrm>
            <a:off x="200472" y="3860915"/>
            <a:ext cx="288000" cy="288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4" name="Oval 13"/>
          <p:cNvSpPr>
            <a:spLocks noChangeAspect="1"/>
          </p:cNvSpPr>
          <p:nvPr userDrawn="1"/>
        </p:nvSpPr>
        <p:spPr>
          <a:xfrm>
            <a:off x="200472" y="5589107"/>
            <a:ext cx="288000" cy="288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938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900677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-3378" y="1268760"/>
            <a:ext cx="9909377" cy="55892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5" name="Content Placeholder 1"/>
          <p:cNvSpPr>
            <a:spLocks noGrp="1"/>
          </p:cNvSpPr>
          <p:nvPr>
            <p:ph sz="quarter" idx="13" hasCustomPrompt="1"/>
          </p:nvPr>
        </p:nvSpPr>
        <p:spPr>
          <a:xfrm>
            <a:off x="540216" y="1556793"/>
            <a:ext cx="8801345" cy="4608512"/>
          </a:xfrm>
        </p:spPr>
        <p:txBody>
          <a:bodyPr/>
          <a:lstStyle>
            <a:lvl1pPr marL="252000" marR="0" indent="-252000" algn="l" defTabSz="914349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bg1"/>
                </a:solidFill>
              </a:defRPr>
            </a:lvl1pPr>
            <a:lvl2pPr marL="432000" indent="-252000"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2pPr>
            <a:lvl3pPr marL="684000" indent="-324000"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3pPr>
            <a:lvl4pPr marL="809955" indent="0">
              <a:buClr>
                <a:schemeClr val="accent4"/>
              </a:buClr>
              <a:buFont typeface="+mj-lt"/>
              <a:buNone/>
              <a:defRPr/>
            </a:lvl4pPr>
          </a:lstStyle>
          <a:p>
            <a:pPr lvl="0"/>
            <a:r>
              <a:rPr lang="en-AU" noProof="0" dirty="0"/>
              <a:t>Insert table of contents</a:t>
            </a:r>
          </a:p>
          <a:p>
            <a:pPr lvl="1"/>
            <a:r>
              <a:rPr lang="en-AU" noProof="0" dirty="0"/>
              <a:t>Second line</a:t>
            </a:r>
          </a:p>
          <a:p>
            <a:pPr lvl="2"/>
            <a:r>
              <a:rPr lang="en-AU" noProof="0" dirty="0"/>
              <a:t>Third line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64398" y="476672"/>
            <a:ext cx="878497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AU" sz="2800" noProof="0">
                <a:solidFill>
                  <a:schemeClr val="bg2"/>
                </a:solidFill>
                <a:latin typeface="+mj-lt"/>
              </a:rPr>
              <a:t>Contents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0462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Key point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920428" y="1557338"/>
            <a:ext cx="8496622" cy="1008112"/>
          </a:xfrm>
        </p:spPr>
        <p:txBody>
          <a:bodyPr anchor="ctr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20552" y="2780928"/>
            <a:ext cx="8496622" cy="1008112"/>
          </a:xfrm>
        </p:spPr>
        <p:txBody>
          <a:bodyPr anchor="ctr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920552" y="4006144"/>
            <a:ext cx="8496622" cy="1008112"/>
          </a:xfrm>
        </p:spPr>
        <p:txBody>
          <a:bodyPr anchor="ctr"/>
          <a:lstStyle>
            <a:lvl5pP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109728"/>
            <a:ext cx="347303" cy="67498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2" name="Oval 11"/>
          <p:cNvSpPr>
            <a:spLocks noChangeAspect="1"/>
          </p:cNvSpPr>
          <p:nvPr userDrawn="1"/>
        </p:nvSpPr>
        <p:spPr>
          <a:xfrm>
            <a:off x="198855" y="1916832"/>
            <a:ext cx="288000" cy="288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3" name="Oval 12"/>
          <p:cNvSpPr>
            <a:spLocks noChangeAspect="1"/>
          </p:cNvSpPr>
          <p:nvPr userDrawn="1"/>
        </p:nvSpPr>
        <p:spPr>
          <a:xfrm>
            <a:off x="198855" y="3213008"/>
            <a:ext cx="288000" cy="288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4" name="Oval 13"/>
          <p:cNvSpPr>
            <a:spLocks noChangeAspect="1"/>
          </p:cNvSpPr>
          <p:nvPr userDrawn="1"/>
        </p:nvSpPr>
        <p:spPr>
          <a:xfrm>
            <a:off x="198855" y="5661280"/>
            <a:ext cx="288000" cy="288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20552" y="5229200"/>
            <a:ext cx="8496622" cy="1008112"/>
          </a:xfrm>
        </p:spPr>
        <p:txBody>
          <a:bodyPr anchor="ctr"/>
          <a:lstStyle>
            <a:lvl5pP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7" name="Oval 16"/>
          <p:cNvSpPr>
            <a:spLocks noChangeAspect="1"/>
          </p:cNvSpPr>
          <p:nvPr userDrawn="1"/>
        </p:nvSpPr>
        <p:spPr>
          <a:xfrm>
            <a:off x="198855" y="4365104"/>
            <a:ext cx="288000" cy="288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</p:spTree>
    <p:extLst>
      <p:ext uri="{BB962C8B-B14F-4D97-AF65-F5344CB8AC3E}">
        <p14:creationId xmlns:p14="http://schemas.microsoft.com/office/powerpoint/2010/main" val="18214566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2079329"/>
            <a:ext cx="9906000" cy="409287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1126703" y="2309833"/>
            <a:ext cx="8425410" cy="721854"/>
          </a:xfrm>
          <a:noFill/>
        </p:spPr>
        <p:txBody>
          <a:bodyPr lIns="252000" tIns="180000" rIns="252000" bIns="180000" anchor="ctr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400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1126655" y="3274271"/>
            <a:ext cx="8425410" cy="721854"/>
          </a:xfrm>
          <a:noFill/>
        </p:spPr>
        <p:txBody>
          <a:bodyPr lIns="252000" tIns="180000" rIns="252000" bIns="180000" anchor="ctr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400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1126800" y="4248234"/>
            <a:ext cx="8425410" cy="721854"/>
          </a:xfrm>
          <a:noFill/>
        </p:spPr>
        <p:txBody>
          <a:bodyPr lIns="252000" tIns="180000" rIns="252000" bIns="180000" anchor="ctr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400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533399" y="2079329"/>
            <a:ext cx="45719" cy="4092871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3"/>
              </a:gs>
              <a:gs pos="100000">
                <a:schemeClr val="accent4"/>
              </a:gs>
            </a:gsLst>
            <a:lin ang="54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4" name="Oval 13"/>
          <p:cNvSpPr/>
          <p:nvPr userDrawn="1"/>
        </p:nvSpPr>
        <p:spPr>
          <a:xfrm>
            <a:off x="435291" y="2552700"/>
            <a:ext cx="228600" cy="228600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5" name="Oval 14"/>
          <p:cNvSpPr/>
          <p:nvPr userDrawn="1"/>
        </p:nvSpPr>
        <p:spPr>
          <a:xfrm>
            <a:off x="435291" y="3494435"/>
            <a:ext cx="228600" cy="228600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6" name="Oval 15"/>
          <p:cNvSpPr/>
          <p:nvPr userDrawn="1"/>
        </p:nvSpPr>
        <p:spPr>
          <a:xfrm>
            <a:off x="435291" y="4457700"/>
            <a:ext cx="228600" cy="228600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1126800" y="5241247"/>
            <a:ext cx="8425410" cy="721854"/>
          </a:xfrm>
          <a:noFill/>
        </p:spPr>
        <p:txBody>
          <a:bodyPr lIns="252000" tIns="180000" rIns="252000" bIns="180000" anchor="ctr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400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8" name="Oval 17"/>
          <p:cNvSpPr/>
          <p:nvPr userDrawn="1"/>
        </p:nvSpPr>
        <p:spPr>
          <a:xfrm>
            <a:off x="435291" y="5457825"/>
            <a:ext cx="228600" cy="228600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1738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key points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0" y="2079329"/>
            <a:ext cx="9905339" cy="30778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1126703" y="2328883"/>
            <a:ext cx="8424847" cy="721854"/>
          </a:xfrm>
          <a:noFill/>
        </p:spPr>
        <p:txBody>
          <a:bodyPr lIns="252000" tIns="180000" rIns="252000" bIns="180000" anchor="ctr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400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1126655" y="3246677"/>
            <a:ext cx="8424847" cy="721854"/>
          </a:xfrm>
          <a:noFill/>
        </p:spPr>
        <p:txBody>
          <a:bodyPr lIns="252000" tIns="180000" rIns="252000" bIns="180000" anchor="ctr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400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1126800" y="4164471"/>
            <a:ext cx="8424847" cy="721854"/>
          </a:xfrm>
          <a:noFill/>
        </p:spPr>
        <p:txBody>
          <a:bodyPr lIns="252000" tIns="180000" rIns="252000" bIns="180000" anchor="ctr"/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400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533400" y="2079329"/>
            <a:ext cx="36000" cy="307786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3"/>
              </a:gs>
              <a:gs pos="100000">
                <a:schemeClr val="accent4"/>
              </a:gs>
            </a:gsLst>
            <a:lin ang="54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Oval 23"/>
          <p:cNvSpPr/>
          <p:nvPr userDrawn="1"/>
        </p:nvSpPr>
        <p:spPr>
          <a:xfrm>
            <a:off x="428625" y="2552700"/>
            <a:ext cx="228600" cy="228600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Oval 24"/>
          <p:cNvSpPr/>
          <p:nvPr userDrawn="1"/>
        </p:nvSpPr>
        <p:spPr>
          <a:xfrm>
            <a:off x="428625" y="3503960"/>
            <a:ext cx="228600" cy="228600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Oval 25"/>
          <p:cNvSpPr/>
          <p:nvPr userDrawn="1"/>
        </p:nvSpPr>
        <p:spPr>
          <a:xfrm>
            <a:off x="428625" y="4429125"/>
            <a:ext cx="228600" cy="228600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4077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panel small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648764" y="548680"/>
            <a:ext cx="6768732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-3376" y="109703"/>
            <a:ext cx="2292080" cy="67482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2648744" y="1412776"/>
            <a:ext cx="6768876" cy="453650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272480" y="548680"/>
            <a:ext cx="1800199" cy="5688632"/>
          </a:xfrm>
        </p:spPr>
        <p:txBody>
          <a:bodyPr anchor="ctr"/>
          <a:lstStyle>
            <a:lvl1pPr>
              <a:defRPr sz="140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buClr>
                <a:schemeClr val="bg2"/>
              </a:buClr>
              <a:defRPr sz="140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buClr>
                <a:schemeClr val="bg2"/>
              </a:buClr>
              <a:defRPr sz="140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2660300" y="6021288"/>
            <a:ext cx="6685313" cy="287214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6165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panel small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648764" y="548680"/>
            <a:ext cx="6768732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-3376" y="109703"/>
            <a:ext cx="2292080" cy="67482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2648744" y="1412776"/>
            <a:ext cx="6768876" cy="453650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272480" y="548680"/>
            <a:ext cx="1800199" cy="5688632"/>
          </a:xfrm>
        </p:spPr>
        <p:txBody>
          <a:bodyPr anchor="ctr"/>
          <a:lstStyle>
            <a:lvl1pPr>
              <a:defRPr sz="14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2660300" y="6021288"/>
            <a:ext cx="6685313" cy="287214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8106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panel smal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408" y="548680"/>
            <a:ext cx="6768732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7618543" y="109703"/>
            <a:ext cx="2292080" cy="67482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560388" y="1412776"/>
            <a:ext cx="6768876" cy="453650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7889115" y="562159"/>
            <a:ext cx="1800199" cy="5688632"/>
          </a:xfrm>
        </p:spPr>
        <p:txBody>
          <a:bodyPr anchor="ctr"/>
          <a:lstStyle>
            <a:lvl1pPr>
              <a:defRPr sz="140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buClr>
                <a:schemeClr val="bg2"/>
              </a:buClr>
              <a:defRPr sz="140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buClr>
                <a:schemeClr val="bg2"/>
              </a:buClr>
              <a:defRPr sz="140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571944" y="6021288"/>
            <a:ext cx="6685313" cy="287214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2316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panel small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408" y="548680"/>
            <a:ext cx="6768732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7613920" y="109703"/>
            <a:ext cx="2292080" cy="67482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560388" y="1412776"/>
            <a:ext cx="6768876" cy="453650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7889115" y="562159"/>
            <a:ext cx="1800199" cy="5688632"/>
          </a:xfrm>
        </p:spPr>
        <p:txBody>
          <a:bodyPr anchor="ctr"/>
          <a:lstStyle>
            <a:lvl1pPr>
              <a:defRPr sz="14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571944" y="6021288"/>
            <a:ext cx="6685313" cy="287214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261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panel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3584848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-3376" y="109703"/>
            <a:ext cx="3270094" cy="67482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3584848" y="1412776"/>
            <a:ext cx="5832772" cy="453650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416496" y="548680"/>
            <a:ext cx="2448271" cy="5688632"/>
          </a:xfrm>
        </p:spPr>
        <p:txBody>
          <a:bodyPr anchor="ctr"/>
          <a:lstStyle>
            <a:lvl1pPr>
              <a:defRPr sz="16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3584848" y="6021288"/>
            <a:ext cx="5760765" cy="287214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4715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de panel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3584848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-3376" y="109703"/>
            <a:ext cx="3270094" cy="67482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3584848" y="1412776"/>
            <a:ext cx="5832772" cy="4515722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43539" y="1600610"/>
            <a:ext cx="2376264" cy="3700598"/>
          </a:xfrm>
        </p:spPr>
        <p:txBody>
          <a:bodyPr anchor="ctr"/>
          <a:lstStyle>
            <a:lvl1pPr algn="ctr">
              <a:defRPr sz="1800" i="0">
                <a:solidFill>
                  <a:schemeClr val="bg1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5pPr>
          </a:lstStyle>
          <a:p>
            <a:pPr lvl="0"/>
            <a:r>
              <a:rPr lang="en-AU" noProof="0" dirty="0"/>
              <a:t>Pull Quote</a:t>
            </a: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443539" y="980728"/>
            <a:ext cx="422362" cy="339258"/>
          </a:xfrm>
          <a:custGeom>
            <a:avLst/>
            <a:gdLst>
              <a:gd name="T0" fmla="*/ 170 w 285"/>
              <a:gd name="T1" fmla="*/ 229 h 229"/>
              <a:gd name="T2" fmla="*/ 163 w 285"/>
              <a:gd name="T3" fmla="*/ 183 h 229"/>
              <a:gd name="T4" fmla="*/ 165 w 285"/>
              <a:gd name="T5" fmla="*/ 99 h 229"/>
              <a:gd name="T6" fmla="*/ 186 w 285"/>
              <a:gd name="T7" fmla="*/ 29 h 229"/>
              <a:gd name="T8" fmla="*/ 251 w 285"/>
              <a:gd name="T9" fmla="*/ 0 h 229"/>
              <a:gd name="T10" fmla="*/ 284 w 285"/>
              <a:gd name="T11" fmla="*/ 57 h 229"/>
              <a:gd name="T12" fmla="*/ 278 w 285"/>
              <a:gd name="T13" fmla="*/ 66 h 229"/>
              <a:gd name="T14" fmla="*/ 231 w 285"/>
              <a:gd name="T15" fmla="*/ 108 h 229"/>
              <a:gd name="T16" fmla="*/ 284 w 285"/>
              <a:gd name="T17" fmla="*/ 114 h 229"/>
              <a:gd name="T18" fmla="*/ 278 w 285"/>
              <a:gd name="T19" fmla="*/ 229 h 229"/>
              <a:gd name="T20" fmla="*/ 272 w 285"/>
              <a:gd name="T21" fmla="*/ 217 h 229"/>
              <a:gd name="T22" fmla="*/ 224 w 285"/>
              <a:gd name="T23" fmla="*/ 120 h 229"/>
              <a:gd name="T24" fmla="*/ 233 w 285"/>
              <a:gd name="T25" fmla="*/ 68 h 229"/>
              <a:gd name="T26" fmla="*/ 248 w 285"/>
              <a:gd name="T27" fmla="*/ 12 h 229"/>
              <a:gd name="T28" fmla="*/ 196 w 285"/>
              <a:gd name="T29" fmla="*/ 36 h 229"/>
              <a:gd name="T30" fmla="*/ 176 w 285"/>
              <a:gd name="T31" fmla="*/ 100 h 229"/>
              <a:gd name="T32" fmla="*/ 175 w 285"/>
              <a:gd name="T33" fmla="*/ 182 h 229"/>
              <a:gd name="T34" fmla="*/ 116 w 285"/>
              <a:gd name="T35" fmla="*/ 229 h 229"/>
              <a:gd name="T36" fmla="*/ 1 w 285"/>
              <a:gd name="T37" fmla="*/ 223 h 229"/>
              <a:gd name="T38" fmla="*/ 0 w 285"/>
              <a:gd name="T39" fmla="*/ 143 h 229"/>
              <a:gd name="T40" fmla="*/ 9 w 285"/>
              <a:gd name="T41" fmla="*/ 61 h 229"/>
              <a:gd name="T42" fmla="*/ 50 w 285"/>
              <a:gd name="T43" fmla="*/ 8 h 229"/>
              <a:gd name="T44" fmla="*/ 94 w 285"/>
              <a:gd name="T45" fmla="*/ 3 h 229"/>
              <a:gd name="T46" fmla="*/ 121 w 285"/>
              <a:gd name="T47" fmla="*/ 63 h 229"/>
              <a:gd name="T48" fmla="*/ 78 w 285"/>
              <a:gd name="T49" fmla="*/ 77 h 229"/>
              <a:gd name="T50" fmla="*/ 116 w 285"/>
              <a:gd name="T51" fmla="*/ 108 h 229"/>
              <a:gd name="T52" fmla="*/ 122 w 285"/>
              <a:gd name="T53" fmla="*/ 223 h 229"/>
              <a:gd name="T54" fmla="*/ 13 w 285"/>
              <a:gd name="T55" fmla="*/ 217 h 229"/>
              <a:gd name="T56" fmla="*/ 110 w 285"/>
              <a:gd name="T57" fmla="*/ 120 h 229"/>
              <a:gd name="T58" fmla="*/ 55 w 285"/>
              <a:gd name="T59" fmla="*/ 114 h 229"/>
              <a:gd name="T60" fmla="*/ 106 w 285"/>
              <a:gd name="T61" fmla="*/ 54 h 229"/>
              <a:gd name="T62" fmla="*/ 55 w 285"/>
              <a:gd name="T63" fmla="*/ 18 h 229"/>
              <a:gd name="T64" fmla="*/ 20 w 285"/>
              <a:gd name="T65" fmla="*/ 64 h 229"/>
              <a:gd name="T66" fmla="*/ 12 w 285"/>
              <a:gd name="T67" fmla="*/ 143 h 229"/>
              <a:gd name="T68" fmla="*/ 13 w 285"/>
              <a:gd name="T69" fmla="*/ 21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5" h="229">
                <a:moveTo>
                  <a:pt x="278" y="229"/>
                </a:moveTo>
                <a:cubicBezTo>
                  <a:pt x="170" y="229"/>
                  <a:pt x="170" y="229"/>
                  <a:pt x="170" y="229"/>
                </a:cubicBezTo>
                <a:cubicBezTo>
                  <a:pt x="167" y="229"/>
                  <a:pt x="164" y="226"/>
                  <a:pt x="164" y="223"/>
                </a:cubicBezTo>
                <a:cubicBezTo>
                  <a:pt x="164" y="214"/>
                  <a:pt x="164" y="201"/>
                  <a:pt x="163" y="183"/>
                </a:cubicBezTo>
                <a:cubicBezTo>
                  <a:pt x="163" y="143"/>
                  <a:pt x="163" y="143"/>
                  <a:pt x="163" y="143"/>
                </a:cubicBezTo>
                <a:cubicBezTo>
                  <a:pt x="163" y="126"/>
                  <a:pt x="163" y="112"/>
                  <a:pt x="165" y="99"/>
                </a:cubicBezTo>
                <a:cubicBezTo>
                  <a:pt x="165" y="88"/>
                  <a:pt x="167" y="77"/>
                  <a:pt x="171" y="62"/>
                </a:cubicBezTo>
                <a:cubicBezTo>
                  <a:pt x="174" y="49"/>
                  <a:pt x="179" y="38"/>
                  <a:pt x="186" y="29"/>
                </a:cubicBezTo>
                <a:cubicBezTo>
                  <a:pt x="192" y="20"/>
                  <a:pt x="201" y="13"/>
                  <a:pt x="213" y="8"/>
                </a:cubicBezTo>
                <a:cubicBezTo>
                  <a:pt x="224" y="3"/>
                  <a:pt x="237" y="0"/>
                  <a:pt x="251" y="0"/>
                </a:cubicBezTo>
                <a:cubicBezTo>
                  <a:pt x="254" y="0"/>
                  <a:pt x="256" y="1"/>
                  <a:pt x="257" y="3"/>
                </a:cubicBezTo>
                <a:cubicBezTo>
                  <a:pt x="284" y="57"/>
                  <a:pt x="284" y="57"/>
                  <a:pt x="284" y="57"/>
                </a:cubicBezTo>
                <a:cubicBezTo>
                  <a:pt x="285" y="59"/>
                  <a:pt x="285" y="61"/>
                  <a:pt x="283" y="63"/>
                </a:cubicBezTo>
                <a:cubicBezTo>
                  <a:pt x="282" y="65"/>
                  <a:pt x="280" y="66"/>
                  <a:pt x="278" y="66"/>
                </a:cubicBezTo>
                <a:cubicBezTo>
                  <a:pt x="261" y="66"/>
                  <a:pt x="249" y="70"/>
                  <a:pt x="241" y="77"/>
                </a:cubicBezTo>
                <a:cubicBezTo>
                  <a:pt x="235" y="83"/>
                  <a:pt x="231" y="94"/>
                  <a:pt x="231" y="108"/>
                </a:cubicBezTo>
                <a:cubicBezTo>
                  <a:pt x="278" y="108"/>
                  <a:pt x="278" y="108"/>
                  <a:pt x="278" y="108"/>
                </a:cubicBezTo>
                <a:cubicBezTo>
                  <a:pt x="282" y="108"/>
                  <a:pt x="284" y="111"/>
                  <a:pt x="284" y="114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4" y="226"/>
                  <a:pt x="282" y="229"/>
                  <a:pt x="278" y="229"/>
                </a:cubicBezTo>
                <a:close/>
                <a:moveTo>
                  <a:pt x="176" y="217"/>
                </a:moveTo>
                <a:cubicBezTo>
                  <a:pt x="272" y="217"/>
                  <a:pt x="272" y="217"/>
                  <a:pt x="272" y="217"/>
                </a:cubicBezTo>
                <a:cubicBezTo>
                  <a:pt x="272" y="120"/>
                  <a:pt x="272" y="120"/>
                  <a:pt x="272" y="120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1" y="120"/>
                  <a:pt x="218" y="118"/>
                  <a:pt x="218" y="114"/>
                </a:cubicBezTo>
                <a:cubicBezTo>
                  <a:pt x="218" y="94"/>
                  <a:pt x="223" y="78"/>
                  <a:pt x="233" y="68"/>
                </a:cubicBezTo>
                <a:cubicBezTo>
                  <a:pt x="241" y="60"/>
                  <a:pt x="253" y="56"/>
                  <a:pt x="269" y="54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236" y="12"/>
                  <a:pt x="226" y="15"/>
                  <a:pt x="218" y="18"/>
                </a:cubicBezTo>
                <a:cubicBezTo>
                  <a:pt x="208" y="23"/>
                  <a:pt x="201" y="29"/>
                  <a:pt x="196" y="36"/>
                </a:cubicBezTo>
                <a:cubicBezTo>
                  <a:pt x="190" y="44"/>
                  <a:pt x="185" y="54"/>
                  <a:pt x="183" y="64"/>
                </a:cubicBezTo>
                <a:cubicBezTo>
                  <a:pt x="179" y="79"/>
                  <a:pt x="177" y="90"/>
                  <a:pt x="176" y="100"/>
                </a:cubicBezTo>
                <a:cubicBezTo>
                  <a:pt x="175" y="112"/>
                  <a:pt x="175" y="126"/>
                  <a:pt x="175" y="143"/>
                </a:cubicBezTo>
                <a:cubicBezTo>
                  <a:pt x="175" y="182"/>
                  <a:pt x="175" y="182"/>
                  <a:pt x="175" y="182"/>
                </a:cubicBezTo>
                <a:cubicBezTo>
                  <a:pt x="176" y="197"/>
                  <a:pt x="176" y="208"/>
                  <a:pt x="176" y="217"/>
                </a:cubicBezTo>
                <a:close/>
                <a:moveTo>
                  <a:pt x="116" y="229"/>
                </a:moveTo>
                <a:cubicBezTo>
                  <a:pt x="7" y="229"/>
                  <a:pt x="7" y="229"/>
                  <a:pt x="7" y="229"/>
                </a:cubicBezTo>
                <a:cubicBezTo>
                  <a:pt x="4" y="229"/>
                  <a:pt x="1" y="226"/>
                  <a:pt x="1" y="223"/>
                </a:cubicBezTo>
                <a:cubicBezTo>
                  <a:pt x="1" y="214"/>
                  <a:pt x="1" y="201"/>
                  <a:pt x="1" y="183"/>
                </a:cubicBezTo>
                <a:cubicBezTo>
                  <a:pt x="0" y="165"/>
                  <a:pt x="0" y="151"/>
                  <a:pt x="0" y="143"/>
                </a:cubicBezTo>
                <a:cubicBezTo>
                  <a:pt x="0" y="126"/>
                  <a:pt x="1" y="112"/>
                  <a:pt x="1" y="99"/>
                </a:cubicBezTo>
                <a:cubicBezTo>
                  <a:pt x="3" y="84"/>
                  <a:pt x="5" y="72"/>
                  <a:pt x="9" y="61"/>
                </a:cubicBezTo>
                <a:cubicBezTo>
                  <a:pt x="12" y="48"/>
                  <a:pt x="17" y="37"/>
                  <a:pt x="23" y="29"/>
                </a:cubicBezTo>
                <a:cubicBezTo>
                  <a:pt x="31" y="20"/>
                  <a:pt x="39" y="13"/>
                  <a:pt x="50" y="8"/>
                </a:cubicBezTo>
                <a:cubicBezTo>
                  <a:pt x="61" y="2"/>
                  <a:pt x="75" y="0"/>
                  <a:pt x="89" y="0"/>
                </a:cubicBezTo>
                <a:cubicBezTo>
                  <a:pt x="91" y="0"/>
                  <a:pt x="93" y="1"/>
                  <a:pt x="94" y="3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2" y="59"/>
                  <a:pt x="122" y="61"/>
                  <a:pt x="121" y="63"/>
                </a:cubicBezTo>
                <a:cubicBezTo>
                  <a:pt x="120" y="65"/>
                  <a:pt x="118" y="66"/>
                  <a:pt x="116" y="66"/>
                </a:cubicBezTo>
                <a:cubicBezTo>
                  <a:pt x="99" y="66"/>
                  <a:pt x="86" y="70"/>
                  <a:pt x="78" y="77"/>
                </a:cubicBezTo>
                <a:cubicBezTo>
                  <a:pt x="72" y="83"/>
                  <a:pt x="68" y="94"/>
                  <a:pt x="68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9" y="108"/>
                  <a:pt x="122" y="111"/>
                  <a:pt x="122" y="114"/>
                </a:cubicBezTo>
                <a:cubicBezTo>
                  <a:pt x="122" y="223"/>
                  <a:pt x="122" y="223"/>
                  <a:pt x="122" y="223"/>
                </a:cubicBezTo>
                <a:cubicBezTo>
                  <a:pt x="122" y="226"/>
                  <a:pt x="119" y="229"/>
                  <a:pt x="116" y="229"/>
                </a:cubicBezTo>
                <a:close/>
                <a:moveTo>
                  <a:pt x="13" y="217"/>
                </a:moveTo>
                <a:cubicBezTo>
                  <a:pt x="110" y="217"/>
                  <a:pt x="110" y="217"/>
                  <a:pt x="110" y="21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8" y="120"/>
                  <a:pt x="55" y="118"/>
                  <a:pt x="55" y="114"/>
                </a:cubicBezTo>
                <a:cubicBezTo>
                  <a:pt x="55" y="94"/>
                  <a:pt x="60" y="78"/>
                  <a:pt x="70" y="68"/>
                </a:cubicBezTo>
                <a:cubicBezTo>
                  <a:pt x="78" y="60"/>
                  <a:pt x="90" y="56"/>
                  <a:pt x="106" y="54"/>
                </a:cubicBezTo>
                <a:cubicBezTo>
                  <a:pt x="85" y="12"/>
                  <a:pt x="85" y="12"/>
                  <a:pt x="85" y="12"/>
                </a:cubicBezTo>
                <a:cubicBezTo>
                  <a:pt x="74" y="12"/>
                  <a:pt x="64" y="15"/>
                  <a:pt x="55" y="18"/>
                </a:cubicBezTo>
                <a:cubicBezTo>
                  <a:pt x="46" y="23"/>
                  <a:pt x="39" y="28"/>
                  <a:pt x="33" y="36"/>
                </a:cubicBezTo>
                <a:cubicBezTo>
                  <a:pt x="28" y="43"/>
                  <a:pt x="23" y="52"/>
                  <a:pt x="20" y="64"/>
                </a:cubicBezTo>
                <a:cubicBezTo>
                  <a:pt x="17" y="75"/>
                  <a:pt x="15" y="86"/>
                  <a:pt x="13" y="100"/>
                </a:cubicBezTo>
                <a:cubicBezTo>
                  <a:pt x="13" y="113"/>
                  <a:pt x="12" y="126"/>
                  <a:pt x="12" y="143"/>
                </a:cubicBezTo>
                <a:cubicBezTo>
                  <a:pt x="12" y="151"/>
                  <a:pt x="12" y="164"/>
                  <a:pt x="13" y="182"/>
                </a:cubicBezTo>
                <a:cubicBezTo>
                  <a:pt x="13" y="197"/>
                  <a:pt x="13" y="208"/>
                  <a:pt x="13" y="21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000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/>
            <a:endParaRPr lang="en-AU" noProof="0"/>
          </a:p>
        </p:txBody>
      </p:sp>
      <p:sp>
        <p:nvSpPr>
          <p:cNvPr id="11" name="Freeform 10"/>
          <p:cNvSpPr>
            <a:spLocks noChangeAspect="1" noEditPoints="1"/>
          </p:cNvSpPr>
          <p:nvPr userDrawn="1"/>
        </p:nvSpPr>
        <p:spPr bwMode="auto">
          <a:xfrm rot="10800000">
            <a:off x="2397441" y="5589240"/>
            <a:ext cx="422362" cy="339258"/>
          </a:xfrm>
          <a:custGeom>
            <a:avLst/>
            <a:gdLst>
              <a:gd name="T0" fmla="*/ 170 w 285"/>
              <a:gd name="T1" fmla="*/ 229 h 229"/>
              <a:gd name="T2" fmla="*/ 163 w 285"/>
              <a:gd name="T3" fmla="*/ 183 h 229"/>
              <a:gd name="T4" fmla="*/ 165 w 285"/>
              <a:gd name="T5" fmla="*/ 99 h 229"/>
              <a:gd name="T6" fmla="*/ 186 w 285"/>
              <a:gd name="T7" fmla="*/ 29 h 229"/>
              <a:gd name="T8" fmla="*/ 251 w 285"/>
              <a:gd name="T9" fmla="*/ 0 h 229"/>
              <a:gd name="T10" fmla="*/ 284 w 285"/>
              <a:gd name="T11" fmla="*/ 57 h 229"/>
              <a:gd name="T12" fmla="*/ 278 w 285"/>
              <a:gd name="T13" fmla="*/ 66 h 229"/>
              <a:gd name="T14" fmla="*/ 231 w 285"/>
              <a:gd name="T15" fmla="*/ 108 h 229"/>
              <a:gd name="T16" fmla="*/ 284 w 285"/>
              <a:gd name="T17" fmla="*/ 114 h 229"/>
              <a:gd name="T18" fmla="*/ 278 w 285"/>
              <a:gd name="T19" fmla="*/ 229 h 229"/>
              <a:gd name="T20" fmla="*/ 272 w 285"/>
              <a:gd name="T21" fmla="*/ 217 h 229"/>
              <a:gd name="T22" fmla="*/ 224 w 285"/>
              <a:gd name="T23" fmla="*/ 120 h 229"/>
              <a:gd name="T24" fmla="*/ 233 w 285"/>
              <a:gd name="T25" fmla="*/ 68 h 229"/>
              <a:gd name="T26" fmla="*/ 248 w 285"/>
              <a:gd name="T27" fmla="*/ 12 h 229"/>
              <a:gd name="T28" fmla="*/ 196 w 285"/>
              <a:gd name="T29" fmla="*/ 36 h 229"/>
              <a:gd name="T30" fmla="*/ 176 w 285"/>
              <a:gd name="T31" fmla="*/ 100 h 229"/>
              <a:gd name="T32" fmla="*/ 175 w 285"/>
              <a:gd name="T33" fmla="*/ 182 h 229"/>
              <a:gd name="T34" fmla="*/ 116 w 285"/>
              <a:gd name="T35" fmla="*/ 229 h 229"/>
              <a:gd name="T36" fmla="*/ 1 w 285"/>
              <a:gd name="T37" fmla="*/ 223 h 229"/>
              <a:gd name="T38" fmla="*/ 0 w 285"/>
              <a:gd name="T39" fmla="*/ 143 h 229"/>
              <a:gd name="T40" fmla="*/ 9 w 285"/>
              <a:gd name="T41" fmla="*/ 61 h 229"/>
              <a:gd name="T42" fmla="*/ 50 w 285"/>
              <a:gd name="T43" fmla="*/ 8 h 229"/>
              <a:gd name="T44" fmla="*/ 94 w 285"/>
              <a:gd name="T45" fmla="*/ 3 h 229"/>
              <a:gd name="T46" fmla="*/ 121 w 285"/>
              <a:gd name="T47" fmla="*/ 63 h 229"/>
              <a:gd name="T48" fmla="*/ 78 w 285"/>
              <a:gd name="T49" fmla="*/ 77 h 229"/>
              <a:gd name="T50" fmla="*/ 116 w 285"/>
              <a:gd name="T51" fmla="*/ 108 h 229"/>
              <a:gd name="T52" fmla="*/ 122 w 285"/>
              <a:gd name="T53" fmla="*/ 223 h 229"/>
              <a:gd name="T54" fmla="*/ 13 w 285"/>
              <a:gd name="T55" fmla="*/ 217 h 229"/>
              <a:gd name="T56" fmla="*/ 110 w 285"/>
              <a:gd name="T57" fmla="*/ 120 h 229"/>
              <a:gd name="T58" fmla="*/ 55 w 285"/>
              <a:gd name="T59" fmla="*/ 114 h 229"/>
              <a:gd name="T60" fmla="*/ 106 w 285"/>
              <a:gd name="T61" fmla="*/ 54 h 229"/>
              <a:gd name="T62" fmla="*/ 55 w 285"/>
              <a:gd name="T63" fmla="*/ 18 h 229"/>
              <a:gd name="T64" fmla="*/ 20 w 285"/>
              <a:gd name="T65" fmla="*/ 64 h 229"/>
              <a:gd name="T66" fmla="*/ 12 w 285"/>
              <a:gd name="T67" fmla="*/ 143 h 229"/>
              <a:gd name="T68" fmla="*/ 13 w 285"/>
              <a:gd name="T69" fmla="*/ 21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5" h="229">
                <a:moveTo>
                  <a:pt x="278" y="229"/>
                </a:moveTo>
                <a:cubicBezTo>
                  <a:pt x="170" y="229"/>
                  <a:pt x="170" y="229"/>
                  <a:pt x="170" y="229"/>
                </a:cubicBezTo>
                <a:cubicBezTo>
                  <a:pt x="167" y="229"/>
                  <a:pt x="164" y="226"/>
                  <a:pt x="164" y="223"/>
                </a:cubicBezTo>
                <a:cubicBezTo>
                  <a:pt x="164" y="214"/>
                  <a:pt x="164" y="201"/>
                  <a:pt x="163" y="183"/>
                </a:cubicBezTo>
                <a:cubicBezTo>
                  <a:pt x="163" y="143"/>
                  <a:pt x="163" y="143"/>
                  <a:pt x="163" y="143"/>
                </a:cubicBezTo>
                <a:cubicBezTo>
                  <a:pt x="163" y="126"/>
                  <a:pt x="163" y="112"/>
                  <a:pt x="165" y="99"/>
                </a:cubicBezTo>
                <a:cubicBezTo>
                  <a:pt x="165" y="88"/>
                  <a:pt x="167" y="77"/>
                  <a:pt x="171" y="62"/>
                </a:cubicBezTo>
                <a:cubicBezTo>
                  <a:pt x="174" y="49"/>
                  <a:pt x="179" y="38"/>
                  <a:pt x="186" y="29"/>
                </a:cubicBezTo>
                <a:cubicBezTo>
                  <a:pt x="192" y="20"/>
                  <a:pt x="201" y="13"/>
                  <a:pt x="213" y="8"/>
                </a:cubicBezTo>
                <a:cubicBezTo>
                  <a:pt x="224" y="3"/>
                  <a:pt x="237" y="0"/>
                  <a:pt x="251" y="0"/>
                </a:cubicBezTo>
                <a:cubicBezTo>
                  <a:pt x="254" y="0"/>
                  <a:pt x="256" y="1"/>
                  <a:pt x="257" y="3"/>
                </a:cubicBezTo>
                <a:cubicBezTo>
                  <a:pt x="284" y="57"/>
                  <a:pt x="284" y="57"/>
                  <a:pt x="284" y="57"/>
                </a:cubicBezTo>
                <a:cubicBezTo>
                  <a:pt x="285" y="59"/>
                  <a:pt x="285" y="61"/>
                  <a:pt x="283" y="63"/>
                </a:cubicBezTo>
                <a:cubicBezTo>
                  <a:pt x="282" y="65"/>
                  <a:pt x="280" y="66"/>
                  <a:pt x="278" y="66"/>
                </a:cubicBezTo>
                <a:cubicBezTo>
                  <a:pt x="261" y="66"/>
                  <a:pt x="249" y="70"/>
                  <a:pt x="241" y="77"/>
                </a:cubicBezTo>
                <a:cubicBezTo>
                  <a:pt x="235" y="83"/>
                  <a:pt x="231" y="94"/>
                  <a:pt x="231" y="108"/>
                </a:cubicBezTo>
                <a:cubicBezTo>
                  <a:pt x="278" y="108"/>
                  <a:pt x="278" y="108"/>
                  <a:pt x="278" y="108"/>
                </a:cubicBezTo>
                <a:cubicBezTo>
                  <a:pt x="282" y="108"/>
                  <a:pt x="284" y="111"/>
                  <a:pt x="284" y="114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4" y="226"/>
                  <a:pt x="282" y="229"/>
                  <a:pt x="278" y="229"/>
                </a:cubicBezTo>
                <a:close/>
                <a:moveTo>
                  <a:pt x="176" y="217"/>
                </a:moveTo>
                <a:cubicBezTo>
                  <a:pt x="272" y="217"/>
                  <a:pt x="272" y="217"/>
                  <a:pt x="272" y="217"/>
                </a:cubicBezTo>
                <a:cubicBezTo>
                  <a:pt x="272" y="120"/>
                  <a:pt x="272" y="120"/>
                  <a:pt x="272" y="120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1" y="120"/>
                  <a:pt x="218" y="118"/>
                  <a:pt x="218" y="114"/>
                </a:cubicBezTo>
                <a:cubicBezTo>
                  <a:pt x="218" y="94"/>
                  <a:pt x="223" y="78"/>
                  <a:pt x="233" y="68"/>
                </a:cubicBezTo>
                <a:cubicBezTo>
                  <a:pt x="241" y="60"/>
                  <a:pt x="253" y="56"/>
                  <a:pt x="269" y="54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236" y="12"/>
                  <a:pt x="226" y="15"/>
                  <a:pt x="218" y="18"/>
                </a:cubicBezTo>
                <a:cubicBezTo>
                  <a:pt x="208" y="23"/>
                  <a:pt x="201" y="29"/>
                  <a:pt x="196" y="36"/>
                </a:cubicBezTo>
                <a:cubicBezTo>
                  <a:pt x="190" y="44"/>
                  <a:pt x="185" y="54"/>
                  <a:pt x="183" y="64"/>
                </a:cubicBezTo>
                <a:cubicBezTo>
                  <a:pt x="179" y="79"/>
                  <a:pt x="177" y="90"/>
                  <a:pt x="176" y="100"/>
                </a:cubicBezTo>
                <a:cubicBezTo>
                  <a:pt x="175" y="112"/>
                  <a:pt x="175" y="126"/>
                  <a:pt x="175" y="143"/>
                </a:cubicBezTo>
                <a:cubicBezTo>
                  <a:pt x="175" y="182"/>
                  <a:pt x="175" y="182"/>
                  <a:pt x="175" y="182"/>
                </a:cubicBezTo>
                <a:cubicBezTo>
                  <a:pt x="176" y="197"/>
                  <a:pt x="176" y="208"/>
                  <a:pt x="176" y="217"/>
                </a:cubicBezTo>
                <a:close/>
                <a:moveTo>
                  <a:pt x="116" y="229"/>
                </a:moveTo>
                <a:cubicBezTo>
                  <a:pt x="7" y="229"/>
                  <a:pt x="7" y="229"/>
                  <a:pt x="7" y="229"/>
                </a:cubicBezTo>
                <a:cubicBezTo>
                  <a:pt x="4" y="229"/>
                  <a:pt x="1" y="226"/>
                  <a:pt x="1" y="223"/>
                </a:cubicBezTo>
                <a:cubicBezTo>
                  <a:pt x="1" y="214"/>
                  <a:pt x="1" y="201"/>
                  <a:pt x="1" y="183"/>
                </a:cubicBezTo>
                <a:cubicBezTo>
                  <a:pt x="0" y="165"/>
                  <a:pt x="0" y="151"/>
                  <a:pt x="0" y="143"/>
                </a:cubicBezTo>
                <a:cubicBezTo>
                  <a:pt x="0" y="126"/>
                  <a:pt x="1" y="112"/>
                  <a:pt x="1" y="99"/>
                </a:cubicBezTo>
                <a:cubicBezTo>
                  <a:pt x="3" y="84"/>
                  <a:pt x="5" y="72"/>
                  <a:pt x="9" y="61"/>
                </a:cubicBezTo>
                <a:cubicBezTo>
                  <a:pt x="12" y="48"/>
                  <a:pt x="17" y="37"/>
                  <a:pt x="23" y="29"/>
                </a:cubicBezTo>
                <a:cubicBezTo>
                  <a:pt x="31" y="20"/>
                  <a:pt x="39" y="13"/>
                  <a:pt x="50" y="8"/>
                </a:cubicBezTo>
                <a:cubicBezTo>
                  <a:pt x="61" y="2"/>
                  <a:pt x="75" y="0"/>
                  <a:pt x="89" y="0"/>
                </a:cubicBezTo>
                <a:cubicBezTo>
                  <a:pt x="91" y="0"/>
                  <a:pt x="93" y="1"/>
                  <a:pt x="94" y="3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2" y="59"/>
                  <a:pt x="122" y="61"/>
                  <a:pt x="121" y="63"/>
                </a:cubicBezTo>
                <a:cubicBezTo>
                  <a:pt x="120" y="65"/>
                  <a:pt x="118" y="66"/>
                  <a:pt x="116" y="66"/>
                </a:cubicBezTo>
                <a:cubicBezTo>
                  <a:pt x="99" y="66"/>
                  <a:pt x="86" y="70"/>
                  <a:pt x="78" y="77"/>
                </a:cubicBezTo>
                <a:cubicBezTo>
                  <a:pt x="72" y="83"/>
                  <a:pt x="68" y="94"/>
                  <a:pt x="68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9" y="108"/>
                  <a:pt x="122" y="111"/>
                  <a:pt x="122" y="114"/>
                </a:cubicBezTo>
                <a:cubicBezTo>
                  <a:pt x="122" y="223"/>
                  <a:pt x="122" y="223"/>
                  <a:pt x="122" y="223"/>
                </a:cubicBezTo>
                <a:cubicBezTo>
                  <a:pt x="122" y="226"/>
                  <a:pt x="119" y="229"/>
                  <a:pt x="116" y="229"/>
                </a:cubicBezTo>
                <a:close/>
                <a:moveTo>
                  <a:pt x="13" y="217"/>
                </a:moveTo>
                <a:cubicBezTo>
                  <a:pt x="110" y="217"/>
                  <a:pt x="110" y="217"/>
                  <a:pt x="110" y="21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8" y="120"/>
                  <a:pt x="55" y="118"/>
                  <a:pt x="55" y="114"/>
                </a:cubicBezTo>
                <a:cubicBezTo>
                  <a:pt x="55" y="94"/>
                  <a:pt x="60" y="78"/>
                  <a:pt x="70" y="68"/>
                </a:cubicBezTo>
                <a:cubicBezTo>
                  <a:pt x="78" y="60"/>
                  <a:pt x="90" y="56"/>
                  <a:pt x="106" y="54"/>
                </a:cubicBezTo>
                <a:cubicBezTo>
                  <a:pt x="85" y="12"/>
                  <a:pt x="85" y="12"/>
                  <a:pt x="85" y="12"/>
                </a:cubicBezTo>
                <a:cubicBezTo>
                  <a:pt x="74" y="12"/>
                  <a:pt x="64" y="15"/>
                  <a:pt x="55" y="18"/>
                </a:cubicBezTo>
                <a:cubicBezTo>
                  <a:pt x="46" y="23"/>
                  <a:pt x="39" y="28"/>
                  <a:pt x="33" y="36"/>
                </a:cubicBezTo>
                <a:cubicBezTo>
                  <a:pt x="28" y="43"/>
                  <a:pt x="23" y="52"/>
                  <a:pt x="20" y="64"/>
                </a:cubicBezTo>
                <a:cubicBezTo>
                  <a:pt x="17" y="75"/>
                  <a:pt x="15" y="86"/>
                  <a:pt x="13" y="100"/>
                </a:cubicBezTo>
                <a:cubicBezTo>
                  <a:pt x="13" y="113"/>
                  <a:pt x="12" y="126"/>
                  <a:pt x="12" y="143"/>
                </a:cubicBezTo>
                <a:cubicBezTo>
                  <a:pt x="12" y="151"/>
                  <a:pt x="12" y="164"/>
                  <a:pt x="13" y="182"/>
                </a:cubicBezTo>
                <a:cubicBezTo>
                  <a:pt x="13" y="197"/>
                  <a:pt x="13" y="208"/>
                  <a:pt x="13" y="21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000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/>
            <a:endParaRPr lang="en-AU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3584848" y="6021288"/>
            <a:ext cx="5760765" cy="287214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76789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side panel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635906" y="109703"/>
            <a:ext cx="3270094" cy="67482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560512" y="1412776"/>
            <a:ext cx="5832772" cy="453650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7041232" y="548680"/>
            <a:ext cx="2448271" cy="5688632"/>
          </a:xfrm>
        </p:spPr>
        <p:txBody>
          <a:bodyPr anchor="ctr"/>
          <a:lstStyle>
            <a:lvl1pPr>
              <a:defRPr sz="16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560512" y="6021288"/>
            <a:ext cx="5760765" cy="287214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1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9581259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 userDrawn="1"/>
        </p:nvSpPr>
        <p:spPr>
          <a:xfrm>
            <a:off x="-3378" y="1268760"/>
            <a:ext cx="9909377" cy="55892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64398" y="476672"/>
            <a:ext cx="878497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AU" sz="2800" noProof="0" dirty="0">
                <a:solidFill>
                  <a:schemeClr val="bg2"/>
                </a:solidFill>
                <a:latin typeface="+mj-lt"/>
              </a:rPr>
              <a:t>Contents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sz="quarter" idx="13" hasCustomPrompt="1"/>
          </p:nvPr>
        </p:nvSpPr>
        <p:spPr>
          <a:xfrm>
            <a:off x="540216" y="1556793"/>
            <a:ext cx="8801345" cy="4536504"/>
          </a:xfrm>
        </p:spPr>
        <p:txBody>
          <a:bodyPr/>
          <a:lstStyle>
            <a:lvl1pPr marL="252000" marR="0" indent="-252000" algn="l" defTabSz="914349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Clr>
                <a:schemeClr val="bg2"/>
              </a:buClr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bg2"/>
                </a:solidFill>
              </a:defRPr>
            </a:lvl1pPr>
            <a:lvl2pPr marL="432000" indent="-252000"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400">
                <a:solidFill>
                  <a:schemeClr val="bg2"/>
                </a:solidFill>
              </a:defRPr>
            </a:lvl2pPr>
            <a:lvl3pPr marL="684000" indent="-324000"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400">
                <a:solidFill>
                  <a:schemeClr val="bg2"/>
                </a:solidFill>
              </a:defRPr>
            </a:lvl3pPr>
            <a:lvl4pPr marL="809955" indent="0">
              <a:buClr>
                <a:schemeClr val="accent4"/>
              </a:buClr>
              <a:buFont typeface="+mj-lt"/>
              <a:buNone/>
              <a:defRPr/>
            </a:lvl4pPr>
          </a:lstStyle>
          <a:p>
            <a:pPr lvl="0"/>
            <a:r>
              <a:rPr lang="en-AU" noProof="0" dirty="0"/>
              <a:t>Insert table of contents</a:t>
            </a:r>
          </a:p>
          <a:p>
            <a:pPr lvl="1"/>
            <a:r>
              <a:rPr lang="en-AU" noProof="0" dirty="0"/>
              <a:t>Second line</a:t>
            </a:r>
          </a:p>
          <a:p>
            <a:pPr lvl="2"/>
            <a:r>
              <a:rPr lang="en-AU" noProof="0" dirty="0"/>
              <a:t>Third line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-14842" y="6318000"/>
            <a:ext cx="992155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5440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quot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635906" y="109703"/>
            <a:ext cx="3270094" cy="67482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560512" y="1412776"/>
            <a:ext cx="5832772" cy="4515723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113240" y="1600610"/>
            <a:ext cx="2376264" cy="3700598"/>
          </a:xfrm>
        </p:spPr>
        <p:txBody>
          <a:bodyPr anchor="ctr"/>
          <a:lstStyle>
            <a:lvl1pPr algn="ctr">
              <a:defRPr sz="1800" i="0" u="none">
                <a:solidFill>
                  <a:schemeClr val="bg1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5pPr>
          </a:lstStyle>
          <a:p>
            <a:pPr lvl="0"/>
            <a:r>
              <a:rPr lang="en-AU" noProof="0" dirty="0"/>
              <a:t>Pull Quote</a:t>
            </a:r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>
            <a:off x="7113240" y="980728"/>
            <a:ext cx="422362" cy="339258"/>
          </a:xfrm>
          <a:custGeom>
            <a:avLst/>
            <a:gdLst>
              <a:gd name="T0" fmla="*/ 170 w 285"/>
              <a:gd name="T1" fmla="*/ 229 h 229"/>
              <a:gd name="T2" fmla="*/ 163 w 285"/>
              <a:gd name="T3" fmla="*/ 183 h 229"/>
              <a:gd name="T4" fmla="*/ 165 w 285"/>
              <a:gd name="T5" fmla="*/ 99 h 229"/>
              <a:gd name="T6" fmla="*/ 186 w 285"/>
              <a:gd name="T7" fmla="*/ 29 h 229"/>
              <a:gd name="T8" fmla="*/ 251 w 285"/>
              <a:gd name="T9" fmla="*/ 0 h 229"/>
              <a:gd name="T10" fmla="*/ 284 w 285"/>
              <a:gd name="T11" fmla="*/ 57 h 229"/>
              <a:gd name="T12" fmla="*/ 278 w 285"/>
              <a:gd name="T13" fmla="*/ 66 h 229"/>
              <a:gd name="T14" fmla="*/ 231 w 285"/>
              <a:gd name="T15" fmla="*/ 108 h 229"/>
              <a:gd name="T16" fmla="*/ 284 w 285"/>
              <a:gd name="T17" fmla="*/ 114 h 229"/>
              <a:gd name="T18" fmla="*/ 278 w 285"/>
              <a:gd name="T19" fmla="*/ 229 h 229"/>
              <a:gd name="T20" fmla="*/ 272 w 285"/>
              <a:gd name="T21" fmla="*/ 217 h 229"/>
              <a:gd name="T22" fmla="*/ 224 w 285"/>
              <a:gd name="T23" fmla="*/ 120 h 229"/>
              <a:gd name="T24" fmla="*/ 233 w 285"/>
              <a:gd name="T25" fmla="*/ 68 h 229"/>
              <a:gd name="T26" fmla="*/ 248 w 285"/>
              <a:gd name="T27" fmla="*/ 12 h 229"/>
              <a:gd name="T28" fmla="*/ 196 w 285"/>
              <a:gd name="T29" fmla="*/ 36 h 229"/>
              <a:gd name="T30" fmla="*/ 176 w 285"/>
              <a:gd name="T31" fmla="*/ 100 h 229"/>
              <a:gd name="T32" fmla="*/ 175 w 285"/>
              <a:gd name="T33" fmla="*/ 182 h 229"/>
              <a:gd name="T34" fmla="*/ 116 w 285"/>
              <a:gd name="T35" fmla="*/ 229 h 229"/>
              <a:gd name="T36" fmla="*/ 1 w 285"/>
              <a:gd name="T37" fmla="*/ 223 h 229"/>
              <a:gd name="T38" fmla="*/ 0 w 285"/>
              <a:gd name="T39" fmla="*/ 143 h 229"/>
              <a:gd name="T40" fmla="*/ 9 w 285"/>
              <a:gd name="T41" fmla="*/ 61 h 229"/>
              <a:gd name="T42" fmla="*/ 50 w 285"/>
              <a:gd name="T43" fmla="*/ 8 h 229"/>
              <a:gd name="T44" fmla="*/ 94 w 285"/>
              <a:gd name="T45" fmla="*/ 3 h 229"/>
              <a:gd name="T46" fmla="*/ 121 w 285"/>
              <a:gd name="T47" fmla="*/ 63 h 229"/>
              <a:gd name="T48" fmla="*/ 78 w 285"/>
              <a:gd name="T49" fmla="*/ 77 h 229"/>
              <a:gd name="T50" fmla="*/ 116 w 285"/>
              <a:gd name="T51" fmla="*/ 108 h 229"/>
              <a:gd name="T52" fmla="*/ 122 w 285"/>
              <a:gd name="T53" fmla="*/ 223 h 229"/>
              <a:gd name="T54" fmla="*/ 13 w 285"/>
              <a:gd name="T55" fmla="*/ 217 h 229"/>
              <a:gd name="T56" fmla="*/ 110 w 285"/>
              <a:gd name="T57" fmla="*/ 120 h 229"/>
              <a:gd name="T58" fmla="*/ 55 w 285"/>
              <a:gd name="T59" fmla="*/ 114 h 229"/>
              <a:gd name="T60" fmla="*/ 106 w 285"/>
              <a:gd name="T61" fmla="*/ 54 h 229"/>
              <a:gd name="T62" fmla="*/ 55 w 285"/>
              <a:gd name="T63" fmla="*/ 18 h 229"/>
              <a:gd name="T64" fmla="*/ 20 w 285"/>
              <a:gd name="T65" fmla="*/ 64 h 229"/>
              <a:gd name="T66" fmla="*/ 12 w 285"/>
              <a:gd name="T67" fmla="*/ 143 h 229"/>
              <a:gd name="T68" fmla="*/ 13 w 285"/>
              <a:gd name="T69" fmla="*/ 21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5" h="229">
                <a:moveTo>
                  <a:pt x="278" y="229"/>
                </a:moveTo>
                <a:cubicBezTo>
                  <a:pt x="170" y="229"/>
                  <a:pt x="170" y="229"/>
                  <a:pt x="170" y="229"/>
                </a:cubicBezTo>
                <a:cubicBezTo>
                  <a:pt x="167" y="229"/>
                  <a:pt x="164" y="226"/>
                  <a:pt x="164" y="223"/>
                </a:cubicBezTo>
                <a:cubicBezTo>
                  <a:pt x="164" y="214"/>
                  <a:pt x="164" y="201"/>
                  <a:pt x="163" y="183"/>
                </a:cubicBezTo>
                <a:cubicBezTo>
                  <a:pt x="163" y="143"/>
                  <a:pt x="163" y="143"/>
                  <a:pt x="163" y="143"/>
                </a:cubicBezTo>
                <a:cubicBezTo>
                  <a:pt x="163" y="126"/>
                  <a:pt x="163" y="112"/>
                  <a:pt x="165" y="99"/>
                </a:cubicBezTo>
                <a:cubicBezTo>
                  <a:pt x="165" y="88"/>
                  <a:pt x="167" y="77"/>
                  <a:pt x="171" y="62"/>
                </a:cubicBezTo>
                <a:cubicBezTo>
                  <a:pt x="174" y="49"/>
                  <a:pt x="179" y="38"/>
                  <a:pt x="186" y="29"/>
                </a:cubicBezTo>
                <a:cubicBezTo>
                  <a:pt x="192" y="20"/>
                  <a:pt x="201" y="13"/>
                  <a:pt x="213" y="8"/>
                </a:cubicBezTo>
                <a:cubicBezTo>
                  <a:pt x="224" y="3"/>
                  <a:pt x="237" y="0"/>
                  <a:pt x="251" y="0"/>
                </a:cubicBezTo>
                <a:cubicBezTo>
                  <a:pt x="254" y="0"/>
                  <a:pt x="256" y="1"/>
                  <a:pt x="257" y="3"/>
                </a:cubicBezTo>
                <a:cubicBezTo>
                  <a:pt x="284" y="57"/>
                  <a:pt x="284" y="57"/>
                  <a:pt x="284" y="57"/>
                </a:cubicBezTo>
                <a:cubicBezTo>
                  <a:pt x="285" y="59"/>
                  <a:pt x="285" y="61"/>
                  <a:pt x="283" y="63"/>
                </a:cubicBezTo>
                <a:cubicBezTo>
                  <a:pt x="282" y="65"/>
                  <a:pt x="280" y="66"/>
                  <a:pt x="278" y="66"/>
                </a:cubicBezTo>
                <a:cubicBezTo>
                  <a:pt x="261" y="66"/>
                  <a:pt x="249" y="70"/>
                  <a:pt x="241" y="77"/>
                </a:cubicBezTo>
                <a:cubicBezTo>
                  <a:pt x="235" y="83"/>
                  <a:pt x="231" y="94"/>
                  <a:pt x="231" y="108"/>
                </a:cubicBezTo>
                <a:cubicBezTo>
                  <a:pt x="278" y="108"/>
                  <a:pt x="278" y="108"/>
                  <a:pt x="278" y="108"/>
                </a:cubicBezTo>
                <a:cubicBezTo>
                  <a:pt x="282" y="108"/>
                  <a:pt x="284" y="111"/>
                  <a:pt x="284" y="114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4" y="226"/>
                  <a:pt x="282" y="229"/>
                  <a:pt x="278" y="229"/>
                </a:cubicBezTo>
                <a:close/>
                <a:moveTo>
                  <a:pt x="176" y="217"/>
                </a:moveTo>
                <a:cubicBezTo>
                  <a:pt x="272" y="217"/>
                  <a:pt x="272" y="217"/>
                  <a:pt x="272" y="217"/>
                </a:cubicBezTo>
                <a:cubicBezTo>
                  <a:pt x="272" y="120"/>
                  <a:pt x="272" y="120"/>
                  <a:pt x="272" y="120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1" y="120"/>
                  <a:pt x="218" y="118"/>
                  <a:pt x="218" y="114"/>
                </a:cubicBezTo>
                <a:cubicBezTo>
                  <a:pt x="218" y="94"/>
                  <a:pt x="223" y="78"/>
                  <a:pt x="233" y="68"/>
                </a:cubicBezTo>
                <a:cubicBezTo>
                  <a:pt x="241" y="60"/>
                  <a:pt x="253" y="56"/>
                  <a:pt x="269" y="54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236" y="12"/>
                  <a:pt x="226" y="15"/>
                  <a:pt x="218" y="18"/>
                </a:cubicBezTo>
                <a:cubicBezTo>
                  <a:pt x="208" y="23"/>
                  <a:pt x="201" y="29"/>
                  <a:pt x="196" y="36"/>
                </a:cubicBezTo>
                <a:cubicBezTo>
                  <a:pt x="190" y="44"/>
                  <a:pt x="185" y="54"/>
                  <a:pt x="183" y="64"/>
                </a:cubicBezTo>
                <a:cubicBezTo>
                  <a:pt x="179" y="79"/>
                  <a:pt x="177" y="90"/>
                  <a:pt x="176" y="100"/>
                </a:cubicBezTo>
                <a:cubicBezTo>
                  <a:pt x="175" y="112"/>
                  <a:pt x="175" y="126"/>
                  <a:pt x="175" y="143"/>
                </a:cubicBezTo>
                <a:cubicBezTo>
                  <a:pt x="175" y="182"/>
                  <a:pt x="175" y="182"/>
                  <a:pt x="175" y="182"/>
                </a:cubicBezTo>
                <a:cubicBezTo>
                  <a:pt x="176" y="197"/>
                  <a:pt x="176" y="208"/>
                  <a:pt x="176" y="217"/>
                </a:cubicBezTo>
                <a:close/>
                <a:moveTo>
                  <a:pt x="116" y="229"/>
                </a:moveTo>
                <a:cubicBezTo>
                  <a:pt x="7" y="229"/>
                  <a:pt x="7" y="229"/>
                  <a:pt x="7" y="229"/>
                </a:cubicBezTo>
                <a:cubicBezTo>
                  <a:pt x="4" y="229"/>
                  <a:pt x="1" y="226"/>
                  <a:pt x="1" y="223"/>
                </a:cubicBezTo>
                <a:cubicBezTo>
                  <a:pt x="1" y="214"/>
                  <a:pt x="1" y="201"/>
                  <a:pt x="1" y="183"/>
                </a:cubicBezTo>
                <a:cubicBezTo>
                  <a:pt x="0" y="165"/>
                  <a:pt x="0" y="151"/>
                  <a:pt x="0" y="143"/>
                </a:cubicBezTo>
                <a:cubicBezTo>
                  <a:pt x="0" y="126"/>
                  <a:pt x="1" y="112"/>
                  <a:pt x="1" y="99"/>
                </a:cubicBezTo>
                <a:cubicBezTo>
                  <a:pt x="3" y="84"/>
                  <a:pt x="5" y="72"/>
                  <a:pt x="9" y="61"/>
                </a:cubicBezTo>
                <a:cubicBezTo>
                  <a:pt x="12" y="48"/>
                  <a:pt x="17" y="37"/>
                  <a:pt x="23" y="29"/>
                </a:cubicBezTo>
                <a:cubicBezTo>
                  <a:pt x="31" y="20"/>
                  <a:pt x="39" y="13"/>
                  <a:pt x="50" y="8"/>
                </a:cubicBezTo>
                <a:cubicBezTo>
                  <a:pt x="61" y="2"/>
                  <a:pt x="75" y="0"/>
                  <a:pt x="89" y="0"/>
                </a:cubicBezTo>
                <a:cubicBezTo>
                  <a:pt x="91" y="0"/>
                  <a:pt x="93" y="1"/>
                  <a:pt x="94" y="3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2" y="59"/>
                  <a:pt x="122" y="61"/>
                  <a:pt x="121" y="63"/>
                </a:cubicBezTo>
                <a:cubicBezTo>
                  <a:pt x="120" y="65"/>
                  <a:pt x="118" y="66"/>
                  <a:pt x="116" y="66"/>
                </a:cubicBezTo>
                <a:cubicBezTo>
                  <a:pt x="99" y="66"/>
                  <a:pt x="86" y="70"/>
                  <a:pt x="78" y="77"/>
                </a:cubicBezTo>
                <a:cubicBezTo>
                  <a:pt x="72" y="83"/>
                  <a:pt x="68" y="94"/>
                  <a:pt x="68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9" y="108"/>
                  <a:pt x="122" y="111"/>
                  <a:pt x="122" y="114"/>
                </a:cubicBezTo>
                <a:cubicBezTo>
                  <a:pt x="122" y="223"/>
                  <a:pt x="122" y="223"/>
                  <a:pt x="122" y="223"/>
                </a:cubicBezTo>
                <a:cubicBezTo>
                  <a:pt x="122" y="226"/>
                  <a:pt x="119" y="229"/>
                  <a:pt x="116" y="229"/>
                </a:cubicBezTo>
                <a:close/>
                <a:moveTo>
                  <a:pt x="13" y="217"/>
                </a:moveTo>
                <a:cubicBezTo>
                  <a:pt x="110" y="217"/>
                  <a:pt x="110" y="217"/>
                  <a:pt x="110" y="21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8" y="120"/>
                  <a:pt x="55" y="118"/>
                  <a:pt x="55" y="114"/>
                </a:cubicBezTo>
                <a:cubicBezTo>
                  <a:pt x="55" y="94"/>
                  <a:pt x="60" y="78"/>
                  <a:pt x="70" y="68"/>
                </a:cubicBezTo>
                <a:cubicBezTo>
                  <a:pt x="78" y="60"/>
                  <a:pt x="90" y="56"/>
                  <a:pt x="106" y="54"/>
                </a:cubicBezTo>
                <a:cubicBezTo>
                  <a:pt x="85" y="12"/>
                  <a:pt x="85" y="12"/>
                  <a:pt x="85" y="12"/>
                </a:cubicBezTo>
                <a:cubicBezTo>
                  <a:pt x="74" y="12"/>
                  <a:pt x="64" y="15"/>
                  <a:pt x="55" y="18"/>
                </a:cubicBezTo>
                <a:cubicBezTo>
                  <a:pt x="46" y="23"/>
                  <a:pt x="39" y="28"/>
                  <a:pt x="33" y="36"/>
                </a:cubicBezTo>
                <a:cubicBezTo>
                  <a:pt x="28" y="43"/>
                  <a:pt x="23" y="52"/>
                  <a:pt x="20" y="64"/>
                </a:cubicBezTo>
                <a:cubicBezTo>
                  <a:pt x="17" y="75"/>
                  <a:pt x="15" y="86"/>
                  <a:pt x="13" y="100"/>
                </a:cubicBezTo>
                <a:cubicBezTo>
                  <a:pt x="13" y="113"/>
                  <a:pt x="12" y="126"/>
                  <a:pt x="12" y="143"/>
                </a:cubicBezTo>
                <a:cubicBezTo>
                  <a:pt x="12" y="151"/>
                  <a:pt x="12" y="164"/>
                  <a:pt x="13" y="182"/>
                </a:cubicBezTo>
                <a:cubicBezTo>
                  <a:pt x="13" y="197"/>
                  <a:pt x="13" y="208"/>
                  <a:pt x="13" y="21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000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/>
            <a:endParaRPr lang="en-AU" noProof="0"/>
          </a:p>
        </p:txBody>
      </p:sp>
      <p:sp>
        <p:nvSpPr>
          <p:cNvPr id="11" name="Freeform 10"/>
          <p:cNvSpPr>
            <a:spLocks noChangeAspect="1" noEditPoints="1"/>
          </p:cNvSpPr>
          <p:nvPr userDrawn="1"/>
        </p:nvSpPr>
        <p:spPr bwMode="auto">
          <a:xfrm rot="10800000">
            <a:off x="9067142" y="5589240"/>
            <a:ext cx="422362" cy="339258"/>
          </a:xfrm>
          <a:custGeom>
            <a:avLst/>
            <a:gdLst>
              <a:gd name="T0" fmla="*/ 170 w 285"/>
              <a:gd name="T1" fmla="*/ 229 h 229"/>
              <a:gd name="T2" fmla="*/ 163 w 285"/>
              <a:gd name="T3" fmla="*/ 183 h 229"/>
              <a:gd name="T4" fmla="*/ 165 w 285"/>
              <a:gd name="T5" fmla="*/ 99 h 229"/>
              <a:gd name="T6" fmla="*/ 186 w 285"/>
              <a:gd name="T7" fmla="*/ 29 h 229"/>
              <a:gd name="T8" fmla="*/ 251 w 285"/>
              <a:gd name="T9" fmla="*/ 0 h 229"/>
              <a:gd name="T10" fmla="*/ 284 w 285"/>
              <a:gd name="T11" fmla="*/ 57 h 229"/>
              <a:gd name="T12" fmla="*/ 278 w 285"/>
              <a:gd name="T13" fmla="*/ 66 h 229"/>
              <a:gd name="T14" fmla="*/ 231 w 285"/>
              <a:gd name="T15" fmla="*/ 108 h 229"/>
              <a:gd name="T16" fmla="*/ 284 w 285"/>
              <a:gd name="T17" fmla="*/ 114 h 229"/>
              <a:gd name="T18" fmla="*/ 278 w 285"/>
              <a:gd name="T19" fmla="*/ 229 h 229"/>
              <a:gd name="T20" fmla="*/ 272 w 285"/>
              <a:gd name="T21" fmla="*/ 217 h 229"/>
              <a:gd name="T22" fmla="*/ 224 w 285"/>
              <a:gd name="T23" fmla="*/ 120 h 229"/>
              <a:gd name="T24" fmla="*/ 233 w 285"/>
              <a:gd name="T25" fmla="*/ 68 h 229"/>
              <a:gd name="T26" fmla="*/ 248 w 285"/>
              <a:gd name="T27" fmla="*/ 12 h 229"/>
              <a:gd name="T28" fmla="*/ 196 w 285"/>
              <a:gd name="T29" fmla="*/ 36 h 229"/>
              <a:gd name="T30" fmla="*/ 176 w 285"/>
              <a:gd name="T31" fmla="*/ 100 h 229"/>
              <a:gd name="T32" fmla="*/ 175 w 285"/>
              <a:gd name="T33" fmla="*/ 182 h 229"/>
              <a:gd name="T34" fmla="*/ 116 w 285"/>
              <a:gd name="T35" fmla="*/ 229 h 229"/>
              <a:gd name="T36" fmla="*/ 1 w 285"/>
              <a:gd name="T37" fmla="*/ 223 h 229"/>
              <a:gd name="T38" fmla="*/ 0 w 285"/>
              <a:gd name="T39" fmla="*/ 143 h 229"/>
              <a:gd name="T40" fmla="*/ 9 w 285"/>
              <a:gd name="T41" fmla="*/ 61 h 229"/>
              <a:gd name="T42" fmla="*/ 50 w 285"/>
              <a:gd name="T43" fmla="*/ 8 h 229"/>
              <a:gd name="T44" fmla="*/ 94 w 285"/>
              <a:gd name="T45" fmla="*/ 3 h 229"/>
              <a:gd name="T46" fmla="*/ 121 w 285"/>
              <a:gd name="T47" fmla="*/ 63 h 229"/>
              <a:gd name="T48" fmla="*/ 78 w 285"/>
              <a:gd name="T49" fmla="*/ 77 h 229"/>
              <a:gd name="T50" fmla="*/ 116 w 285"/>
              <a:gd name="T51" fmla="*/ 108 h 229"/>
              <a:gd name="T52" fmla="*/ 122 w 285"/>
              <a:gd name="T53" fmla="*/ 223 h 229"/>
              <a:gd name="T54" fmla="*/ 13 w 285"/>
              <a:gd name="T55" fmla="*/ 217 h 229"/>
              <a:gd name="T56" fmla="*/ 110 w 285"/>
              <a:gd name="T57" fmla="*/ 120 h 229"/>
              <a:gd name="T58" fmla="*/ 55 w 285"/>
              <a:gd name="T59" fmla="*/ 114 h 229"/>
              <a:gd name="T60" fmla="*/ 106 w 285"/>
              <a:gd name="T61" fmla="*/ 54 h 229"/>
              <a:gd name="T62" fmla="*/ 55 w 285"/>
              <a:gd name="T63" fmla="*/ 18 h 229"/>
              <a:gd name="T64" fmla="*/ 20 w 285"/>
              <a:gd name="T65" fmla="*/ 64 h 229"/>
              <a:gd name="T66" fmla="*/ 12 w 285"/>
              <a:gd name="T67" fmla="*/ 143 h 229"/>
              <a:gd name="T68" fmla="*/ 13 w 285"/>
              <a:gd name="T69" fmla="*/ 21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5" h="229">
                <a:moveTo>
                  <a:pt x="278" y="229"/>
                </a:moveTo>
                <a:cubicBezTo>
                  <a:pt x="170" y="229"/>
                  <a:pt x="170" y="229"/>
                  <a:pt x="170" y="229"/>
                </a:cubicBezTo>
                <a:cubicBezTo>
                  <a:pt x="167" y="229"/>
                  <a:pt x="164" y="226"/>
                  <a:pt x="164" y="223"/>
                </a:cubicBezTo>
                <a:cubicBezTo>
                  <a:pt x="164" y="214"/>
                  <a:pt x="164" y="201"/>
                  <a:pt x="163" y="183"/>
                </a:cubicBezTo>
                <a:cubicBezTo>
                  <a:pt x="163" y="143"/>
                  <a:pt x="163" y="143"/>
                  <a:pt x="163" y="143"/>
                </a:cubicBezTo>
                <a:cubicBezTo>
                  <a:pt x="163" y="126"/>
                  <a:pt x="163" y="112"/>
                  <a:pt x="165" y="99"/>
                </a:cubicBezTo>
                <a:cubicBezTo>
                  <a:pt x="165" y="88"/>
                  <a:pt x="167" y="77"/>
                  <a:pt x="171" y="62"/>
                </a:cubicBezTo>
                <a:cubicBezTo>
                  <a:pt x="174" y="49"/>
                  <a:pt x="179" y="38"/>
                  <a:pt x="186" y="29"/>
                </a:cubicBezTo>
                <a:cubicBezTo>
                  <a:pt x="192" y="20"/>
                  <a:pt x="201" y="13"/>
                  <a:pt x="213" y="8"/>
                </a:cubicBezTo>
                <a:cubicBezTo>
                  <a:pt x="224" y="3"/>
                  <a:pt x="237" y="0"/>
                  <a:pt x="251" y="0"/>
                </a:cubicBezTo>
                <a:cubicBezTo>
                  <a:pt x="254" y="0"/>
                  <a:pt x="256" y="1"/>
                  <a:pt x="257" y="3"/>
                </a:cubicBezTo>
                <a:cubicBezTo>
                  <a:pt x="284" y="57"/>
                  <a:pt x="284" y="57"/>
                  <a:pt x="284" y="57"/>
                </a:cubicBezTo>
                <a:cubicBezTo>
                  <a:pt x="285" y="59"/>
                  <a:pt x="285" y="61"/>
                  <a:pt x="283" y="63"/>
                </a:cubicBezTo>
                <a:cubicBezTo>
                  <a:pt x="282" y="65"/>
                  <a:pt x="280" y="66"/>
                  <a:pt x="278" y="66"/>
                </a:cubicBezTo>
                <a:cubicBezTo>
                  <a:pt x="261" y="66"/>
                  <a:pt x="249" y="70"/>
                  <a:pt x="241" y="77"/>
                </a:cubicBezTo>
                <a:cubicBezTo>
                  <a:pt x="235" y="83"/>
                  <a:pt x="231" y="94"/>
                  <a:pt x="231" y="108"/>
                </a:cubicBezTo>
                <a:cubicBezTo>
                  <a:pt x="278" y="108"/>
                  <a:pt x="278" y="108"/>
                  <a:pt x="278" y="108"/>
                </a:cubicBezTo>
                <a:cubicBezTo>
                  <a:pt x="282" y="108"/>
                  <a:pt x="284" y="111"/>
                  <a:pt x="284" y="114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4" y="226"/>
                  <a:pt x="282" y="229"/>
                  <a:pt x="278" y="229"/>
                </a:cubicBezTo>
                <a:close/>
                <a:moveTo>
                  <a:pt x="176" y="217"/>
                </a:moveTo>
                <a:cubicBezTo>
                  <a:pt x="272" y="217"/>
                  <a:pt x="272" y="217"/>
                  <a:pt x="272" y="217"/>
                </a:cubicBezTo>
                <a:cubicBezTo>
                  <a:pt x="272" y="120"/>
                  <a:pt x="272" y="120"/>
                  <a:pt x="272" y="120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1" y="120"/>
                  <a:pt x="218" y="118"/>
                  <a:pt x="218" y="114"/>
                </a:cubicBezTo>
                <a:cubicBezTo>
                  <a:pt x="218" y="94"/>
                  <a:pt x="223" y="78"/>
                  <a:pt x="233" y="68"/>
                </a:cubicBezTo>
                <a:cubicBezTo>
                  <a:pt x="241" y="60"/>
                  <a:pt x="253" y="56"/>
                  <a:pt x="269" y="54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236" y="12"/>
                  <a:pt x="226" y="15"/>
                  <a:pt x="218" y="18"/>
                </a:cubicBezTo>
                <a:cubicBezTo>
                  <a:pt x="208" y="23"/>
                  <a:pt x="201" y="29"/>
                  <a:pt x="196" y="36"/>
                </a:cubicBezTo>
                <a:cubicBezTo>
                  <a:pt x="190" y="44"/>
                  <a:pt x="185" y="54"/>
                  <a:pt x="183" y="64"/>
                </a:cubicBezTo>
                <a:cubicBezTo>
                  <a:pt x="179" y="79"/>
                  <a:pt x="177" y="90"/>
                  <a:pt x="176" y="100"/>
                </a:cubicBezTo>
                <a:cubicBezTo>
                  <a:pt x="175" y="112"/>
                  <a:pt x="175" y="126"/>
                  <a:pt x="175" y="143"/>
                </a:cubicBezTo>
                <a:cubicBezTo>
                  <a:pt x="175" y="182"/>
                  <a:pt x="175" y="182"/>
                  <a:pt x="175" y="182"/>
                </a:cubicBezTo>
                <a:cubicBezTo>
                  <a:pt x="176" y="197"/>
                  <a:pt x="176" y="208"/>
                  <a:pt x="176" y="217"/>
                </a:cubicBezTo>
                <a:close/>
                <a:moveTo>
                  <a:pt x="116" y="229"/>
                </a:moveTo>
                <a:cubicBezTo>
                  <a:pt x="7" y="229"/>
                  <a:pt x="7" y="229"/>
                  <a:pt x="7" y="229"/>
                </a:cubicBezTo>
                <a:cubicBezTo>
                  <a:pt x="4" y="229"/>
                  <a:pt x="1" y="226"/>
                  <a:pt x="1" y="223"/>
                </a:cubicBezTo>
                <a:cubicBezTo>
                  <a:pt x="1" y="214"/>
                  <a:pt x="1" y="201"/>
                  <a:pt x="1" y="183"/>
                </a:cubicBezTo>
                <a:cubicBezTo>
                  <a:pt x="0" y="165"/>
                  <a:pt x="0" y="151"/>
                  <a:pt x="0" y="143"/>
                </a:cubicBezTo>
                <a:cubicBezTo>
                  <a:pt x="0" y="126"/>
                  <a:pt x="1" y="112"/>
                  <a:pt x="1" y="99"/>
                </a:cubicBezTo>
                <a:cubicBezTo>
                  <a:pt x="3" y="84"/>
                  <a:pt x="5" y="72"/>
                  <a:pt x="9" y="61"/>
                </a:cubicBezTo>
                <a:cubicBezTo>
                  <a:pt x="12" y="48"/>
                  <a:pt x="17" y="37"/>
                  <a:pt x="23" y="29"/>
                </a:cubicBezTo>
                <a:cubicBezTo>
                  <a:pt x="31" y="20"/>
                  <a:pt x="39" y="13"/>
                  <a:pt x="50" y="8"/>
                </a:cubicBezTo>
                <a:cubicBezTo>
                  <a:pt x="61" y="2"/>
                  <a:pt x="75" y="0"/>
                  <a:pt x="89" y="0"/>
                </a:cubicBezTo>
                <a:cubicBezTo>
                  <a:pt x="91" y="0"/>
                  <a:pt x="93" y="1"/>
                  <a:pt x="94" y="3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2" y="59"/>
                  <a:pt x="122" y="61"/>
                  <a:pt x="121" y="63"/>
                </a:cubicBezTo>
                <a:cubicBezTo>
                  <a:pt x="120" y="65"/>
                  <a:pt x="118" y="66"/>
                  <a:pt x="116" y="66"/>
                </a:cubicBezTo>
                <a:cubicBezTo>
                  <a:pt x="99" y="66"/>
                  <a:pt x="86" y="70"/>
                  <a:pt x="78" y="77"/>
                </a:cubicBezTo>
                <a:cubicBezTo>
                  <a:pt x="72" y="83"/>
                  <a:pt x="68" y="94"/>
                  <a:pt x="68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9" y="108"/>
                  <a:pt x="122" y="111"/>
                  <a:pt x="122" y="114"/>
                </a:cubicBezTo>
                <a:cubicBezTo>
                  <a:pt x="122" y="223"/>
                  <a:pt x="122" y="223"/>
                  <a:pt x="122" y="223"/>
                </a:cubicBezTo>
                <a:cubicBezTo>
                  <a:pt x="122" y="226"/>
                  <a:pt x="119" y="229"/>
                  <a:pt x="116" y="229"/>
                </a:cubicBezTo>
                <a:close/>
                <a:moveTo>
                  <a:pt x="13" y="217"/>
                </a:moveTo>
                <a:cubicBezTo>
                  <a:pt x="110" y="217"/>
                  <a:pt x="110" y="217"/>
                  <a:pt x="110" y="21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8" y="120"/>
                  <a:pt x="55" y="118"/>
                  <a:pt x="55" y="114"/>
                </a:cubicBezTo>
                <a:cubicBezTo>
                  <a:pt x="55" y="94"/>
                  <a:pt x="60" y="78"/>
                  <a:pt x="70" y="68"/>
                </a:cubicBezTo>
                <a:cubicBezTo>
                  <a:pt x="78" y="60"/>
                  <a:pt x="90" y="56"/>
                  <a:pt x="106" y="54"/>
                </a:cubicBezTo>
                <a:cubicBezTo>
                  <a:pt x="85" y="12"/>
                  <a:pt x="85" y="12"/>
                  <a:pt x="85" y="12"/>
                </a:cubicBezTo>
                <a:cubicBezTo>
                  <a:pt x="74" y="12"/>
                  <a:pt x="64" y="15"/>
                  <a:pt x="55" y="18"/>
                </a:cubicBezTo>
                <a:cubicBezTo>
                  <a:pt x="46" y="23"/>
                  <a:pt x="39" y="28"/>
                  <a:pt x="33" y="36"/>
                </a:cubicBezTo>
                <a:cubicBezTo>
                  <a:pt x="28" y="43"/>
                  <a:pt x="23" y="52"/>
                  <a:pt x="20" y="64"/>
                </a:cubicBezTo>
                <a:cubicBezTo>
                  <a:pt x="17" y="75"/>
                  <a:pt x="15" y="86"/>
                  <a:pt x="13" y="100"/>
                </a:cubicBezTo>
                <a:cubicBezTo>
                  <a:pt x="13" y="113"/>
                  <a:pt x="12" y="126"/>
                  <a:pt x="12" y="143"/>
                </a:cubicBezTo>
                <a:cubicBezTo>
                  <a:pt x="12" y="151"/>
                  <a:pt x="12" y="164"/>
                  <a:pt x="13" y="182"/>
                </a:cubicBezTo>
                <a:cubicBezTo>
                  <a:pt x="13" y="197"/>
                  <a:pt x="13" y="208"/>
                  <a:pt x="13" y="21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5000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/>
            <a:endParaRPr lang="en-AU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560512" y="6021288"/>
            <a:ext cx="5760765" cy="287214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4194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panel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3584848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-3376" y="109703"/>
            <a:ext cx="3270094" cy="67482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3584848" y="1412776"/>
            <a:ext cx="5832772" cy="453650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416496" y="548680"/>
            <a:ext cx="2448271" cy="5688632"/>
          </a:xfrm>
        </p:spPr>
        <p:txBody>
          <a:bodyPr anchor="ctr"/>
          <a:lstStyle>
            <a:lvl1pPr>
              <a:defRPr sz="160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buClr>
                <a:schemeClr val="bg2"/>
              </a:buClr>
              <a:defRPr sz="160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buClr>
                <a:schemeClr val="bg2"/>
              </a:buClr>
              <a:defRPr sz="160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3584848" y="6021288"/>
            <a:ext cx="5760765" cy="287214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698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side panel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635906" y="109703"/>
            <a:ext cx="3270094" cy="67482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560512" y="1412776"/>
            <a:ext cx="5832772" cy="453650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31"/>
          </p:nvPr>
        </p:nvSpPr>
        <p:spPr>
          <a:xfrm>
            <a:off x="7041232" y="576064"/>
            <a:ext cx="2448271" cy="5688632"/>
          </a:xfrm>
        </p:spPr>
        <p:txBody>
          <a:bodyPr anchor="ctr"/>
          <a:lstStyle>
            <a:lvl1pPr>
              <a:defRPr sz="160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buClr>
                <a:schemeClr val="bg2"/>
              </a:buClr>
              <a:defRPr sz="160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buClr>
                <a:schemeClr val="bg2"/>
              </a:buClr>
              <a:defRPr sz="1600">
                <a:solidFill>
                  <a:schemeClr val="bg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560512" y="6021288"/>
            <a:ext cx="5760765" cy="287214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80480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quot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3584848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-3376" y="109703"/>
            <a:ext cx="3270094" cy="67482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3584848" y="1412776"/>
            <a:ext cx="5832772" cy="4515722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9" name="Freeform 8"/>
          <p:cNvSpPr>
            <a:spLocks noChangeAspect="1" noEditPoints="1"/>
          </p:cNvSpPr>
          <p:nvPr userDrawn="1"/>
        </p:nvSpPr>
        <p:spPr bwMode="auto">
          <a:xfrm>
            <a:off x="443539" y="980728"/>
            <a:ext cx="422366" cy="339258"/>
          </a:xfrm>
          <a:custGeom>
            <a:avLst/>
            <a:gdLst>
              <a:gd name="T0" fmla="*/ 170 w 285"/>
              <a:gd name="T1" fmla="*/ 229 h 229"/>
              <a:gd name="T2" fmla="*/ 163 w 285"/>
              <a:gd name="T3" fmla="*/ 183 h 229"/>
              <a:gd name="T4" fmla="*/ 165 w 285"/>
              <a:gd name="T5" fmla="*/ 99 h 229"/>
              <a:gd name="T6" fmla="*/ 186 w 285"/>
              <a:gd name="T7" fmla="*/ 29 h 229"/>
              <a:gd name="T8" fmla="*/ 251 w 285"/>
              <a:gd name="T9" fmla="*/ 0 h 229"/>
              <a:gd name="T10" fmla="*/ 284 w 285"/>
              <a:gd name="T11" fmla="*/ 57 h 229"/>
              <a:gd name="T12" fmla="*/ 278 w 285"/>
              <a:gd name="T13" fmla="*/ 66 h 229"/>
              <a:gd name="T14" fmla="*/ 231 w 285"/>
              <a:gd name="T15" fmla="*/ 108 h 229"/>
              <a:gd name="T16" fmla="*/ 284 w 285"/>
              <a:gd name="T17" fmla="*/ 114 h 229"/>
              <a:gd name="T18" fmla="*/ 278 w 285"/>
              <a:gd name="T19" fmla="*/ 229 h 229"/>
              <a:gd name="T20" fmla="*/ 272 w 285"/>
              <a:gd name="T21" fmla="*/ 217 h 229"/>
              <a:gd name="T22" fmla="*/ 224 w 285"/>
              <a:gd name="T23" fmla="*/ 120 h 229"/>
              <a:gd name="T24" fmla="*/ 233 w 285"/>
              <a:gd name="T25" fmla="*/ 68 h 229"/>
              <a:gd name="T26" fmla="*/ 248 w 285"/>
              <a:gd name="T27" fmla="*/ 12 h 229"/>
              <a:gd name="T28" fmla="*/ 196 w 285"/>
              <a:gd name="T29" fmla="*/ 36 h 229"/>
              <a:gd name="T30" fmla="*/ 176 w 285"/>
              <a:gd name="T31" fmla="*/ 100 h 229"/>
              <a:gd name="T32" fmla="*/ 175 w 285"/>
              <a:gd name="T33" fmla="*/ 182 h 229"/>
              <a:gd name="T34" fmla="*/ 116 w 285"/>
              <a:gd name="T35" fmla="*/ 229 h 229"/>
              <a:gd name="T36" fmla="*/ 1 w 285"/>
              <a:gd name="T37" fmla="*/ 223 h 229"/>
              <a:gd name="T38" fmla="*/ 0 w 285"/>
              <a:gd name="T39" fmla="*/ 143 h 229"/>
              <a:gd name="T40" fmla="*/ 9 w 285"/>
              <a:gd name="T41" fmla="*/ 61 h 229"/>
              <a:gd name="T42" fmla="*/ 50 w 285"/>
              <a:gd name="T43" fmla="*/ 8 h 229"/>
              <a:gd name="T44" fmla="*/ 94 w 285"/>
              <a:gd name="T45" fmla="*/ 3 h 229"/>
              <a:gd name="T46" fmla="*/ 121 w 285"/>
              <a:gd name="T47" fmla="*/ 63 h 229"/>
              <a:gd name="T48" fmla="*/ 78 w 285"/>
              <a:gd name="T49" fmla="*/ 77 h 229"/>
              <a:gd name="T50" fmla="*/ 116 w 285"/>
              <a:gd name="T51" fmla="*/ 108 h 229"/>
              <a:gd name="T52" fmla="*/ 122 w 285"/>
              <a:gd name="T53" fmla="*/ 223 h 229"/>
              <a:gd name="T54" fmla="*/ 13 w 285"/>
              <a:gd name="T55" fmla="*/ 217 h 229"/>
              <a:gd name="T56" fmla="*/ 110 w 285"/>
              <a:gd name="T57" fmla="*/ 120 h 229"/>
              <a:gd name="T58" fmla="*/ 55 w 285"/>
              <a:gd name="T59" fmla="*/ 114 h 229"/>
              <a:gd name="T60" fmla="*/ 106 w 285"/>
              <a:gd name="T61" fmla="*/ 54 h 229"/>
              <a:gd name="T62" fmla="*/ 55 w 285"/>
              <a:gd name="T63" fmla="*/ 18 h 229"/>
              <a:gd name="T64" fmla="*/ 20 w 285"/>
              <a:gd name="T65" fmla="*/ 64 h 229"/>
              <a:gd name="T66" fmla="*/ 12 w 285"/>
              <a:gd name="T67" fmla="*/ 143 h 229"/>
              <a:gd name="T68" fmla="*/ 13 w 285"/>
              <a:gd name="T69" fmla="*/ 21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5" h="229">
                <a:moveTo>
                  <a:pt x="278" y="229"/>
                </a:moveTo>
                <a:cubicBezTo>
                  <a:pt x="170" y="229"/>
                  <a:pt x="170" y="229"/>
                  <a:pt x="170" y="229"/>
                </a:cubicBezTo>
                <a:cubicBezTo>
                  <a:pt x="167" y="229"/>
                  <a:pt x="164" y="226"/>
                  <a:pt x="164" y="223"/>
                </a:cubicBezTo>
                <a:cubicBezTo>
                  <a:pt x="164" y="214"/>
                  <a:pt x="164" y="201"/>
                  <a:pt x="163" y="183"/>
                </a:cubicBezTo>
                <a:cubicBezTo>
                  <a:pt x="163" y="143"/>
                  <a:pt x="163" y="143"/>
                  <a:pt x="163" y="143"/>
                </a:cubicBezTo>
                <a:cubicBezTo>
                  <a:pt x="163" y="126"/>
                  <a:pt x="163" y="112"/>
                  <a:pt x="165" y="99"/>
                </a:cubicBezTo>
                <a:cubicBezTo>
                  <a:pt x="165" y="88"/>
                  <a:pt x="167" y="77"/>
                  <a:pt x="171" y="62"/>
                </a:cubicBezTo>
                <a:cubicBezTo>
                  <a:pt x="174" y="49"/>
                  <a:pt x="179" y="38"/>
                  <a:pt x="186" y="29"/>
                </a:cubicBezTo>
                <a:cubicBezTo>
                  <a:pt x="192" y="20"/>
                  <a:pt x="201" y="13"/>
                  <a:pt x="213" y="8"/>
                </a:cubicBezTo>
                <a:cubicBezTo>
                  <a:pt x="224" y="3"/>
                  <a:pt x="237" y="0"/>
                  <a:pt x="251" y="0"/>
                </a:cubicBezTo>
                <a:cubicBezTo>
                  <a:pt x="254" y="0"/>
                  <a:pt x="256" y="1"/>
                  <a:pt x="257" y="3"/>
                </a:cubicBezTo>
                <a:cubicBezTo>
                  <a:pt x="284" y="57"/>
                  <a:pt x="284" y="57"/>
                  <a:pt x="284" y="57"/>
                </a:cubicBezTo>
                <a:cubicBezTo>
                  <a:pt x="285" y="59"/>
                  <a:pt x="285" y="61"/>
                  <a:pt x="283" y="63"/>
                </a:cubicBezTo>
                <a:cubicBezTo>
                  <a:pt x="282" y="65"/>
                  <a:pt x="280" y="66"/>
                  <a:pt x="278" y="66"/>
                </a:cubicBezTo>
                <a:cubicBezTo>
                  <a:pt x="261" y="66"/>
                  <a:pt x="249" y="70"/>
                  <a:pt x="241" y="77"/>
                </a:cubicBezTo>
                <a:cubicBezTo>
                  <a:pt x="235" y="83"/>
                  <a:pt x="231" y="94"/>
                  <a:pt x="231" y="108"/>
                </a:cubicBezTo>
                <a:cubicBezTo>
                  <a:pt x="278" y="108"/>
                  <a:pt x="278" y="108"/>
                  <a:pt x="278" y="108"/>
                </a:cubicBezTo>
                <a:cubicBezTo>
                  <a:pt x="282" y="108"/>
                  <a:pt x="284" y="111"/>
                  <a:pt x="284" y="114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4" y="226"/>
                  <a:pt x="282" y="229"/>
                  <a:pt x="278" y="229"/>
                </a:cubicBezTo>
                <a:close/>
                <a:moveTo>
                  <a:pt x="176" y="217"/>
                </a:moveTo>
                <a:cubicBezTo>
                  <a:pt x="272" y="217"/>
                  <a:pt x="272" y="217"/>
                  <a:pt x="272" y="217"/>
                </a:cubicBezTo>
                <a:cubicBezTo>
                  <a:pt x="272" y="120"/>
                  <a:pt x="272" y="120"/>
                  <a:pt x="272" y="120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1" y="120"/>
                  <a:pt x="218" y="118"/>
                  <a:pt x="218" y="114"/>
                </a:cubicBezTo>
                <a:cubicBezTo>
                  <a:pt x="218" y="94"/>
                  <a:pt x="223" y="78"/>
                  <a:pt x="233" y="68"/>
                </a:cubicBezTo>
                <a:cubicBezTo>
                  <a:pt x="241" y="60"/>
                  <a:pt x="253" y="56"/>
                  <a:pt x="269" y="54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236" y="12"/>
                  <a:pt x="226" y="15"/>
                  <a:pt x="218" y="18"/>
                </a:cubicBezTo>
                <a:cubicBezTo>
                  <a:pt x="208" y="23"/>
                  <a:pt x="201" y="29"/>
                  <a:pt x="196" y="36"/>
                </a:cubicBezTo>
                <a:cubicBezTo>
                  <a:pt x="190" y="44"/>
                  <a:pt x="185" y="54"/>
                  <a:pt x="183" y="64"/>
                </a:cubicBezTo>
                <a:cubicBezTo>
                  <a:pt x="179" y="79"/>
                  <a:pt x="177" y="90"/>
                  <a:pt x="176" y="100"/>
                </a:cubicBezTo>
                <a:cubicBezTo>
                  <a:pt x="175" y="112"/>
                  <a:pt x="175" y="126"/>
                  <a:pt x="175" y="143"/>
                </a:cubicBezTo>
                <a:cubicBezTo>
                  <a:pt x="175" y="182"/>
                  <a:pt x="175" y="182"/>
                  <a:pt x="175" y="182"/>
                </a:cubicBezTo>
                <a:cubicBezTo>
                  <a:pt x="176" y="197"/>
                  <a:pt x="176" y="208"/>
                  <a:pt x="176" y="217"/>
                </a:cubicBezTo>
                <a:close/>
                <a:moveTo>
                  <a:pt x="116" y="229"/>
                </a:moveTo>
                <a:cubicBezTo>
                  <a:pt x="7" y="229"/>
                  <a:pt x="7" y="229"/>
                  <a:pt x="7" y="229"/>
                </a:cubicBezTo>
                <a:cubicBezTo>
                  <a:pt x="4" y="229"/>
                  <a:pt x="1" y="226"/>
                  <a:pt x="1" y="223"/>
                </a:cubicBezTo>
                <a:cubicBezTo>
                  <a:pt x="1" y="214"/>
                  <a:pt x="1" y="201"/>
                  <a:pt x="1" y="183"/>
                </a:cubicBezTo>
                <a:cubicBezTo>
                  <a:pt x="0" y="165"/>
                  <a:pt x="0" y="151"/>
                  <a:pt x="0" y="143"/>
                </a:cubicBezTo>
                <a:cubicBezTo>
                  <a:pt x="0" y="126"/>
                  <a:pt x="1" y="112"/>
                  <a:pt x="1" y="99"/>
                </a:cubicBezTo>
                <a:cubicBezTo>
                  <a:pt x="3" y="84"/>
                  <a:pt x="5" y="72"/>
                  <a:pt x="9" y="61"/>
                </a:cubicBezTo>
                <a:cubicBezTo>
                  <a:pt x="12" y="48"/>
                  <a:pt x="17" y="37"/>
                  <a:pt x="23" y="29"/>
                </a:cubicBezTo>
                <a:cubicBezTo>
                  <a:pt x="31" y="20"/>
                  <a:pt x="39" y="13"/>
                  <a:pt x="50" y="8"/>
                </a:cubicBezTo>
                <a:cubicBezTo>
                  <a:pt x="61" y="2"/>
                  <a:pt x="75" y="0"/>
                  <a:pt x="89" y="0"/>
                </a:cubicBezTo>
                <a:cubicBezTo>
                  <a:pt x="91" y="0"/>
                  <a:pt x="93" y="1"/>
                  <a:pt x="94" y="3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2" y="59"/>
                  <a:pt x="122" y="61"/>
                  <a:pt x="121" y="63"/>
                </a:cubicBezTo>
                <a:cubicBezTo>
                  <a:pt x="120" y="65"/>
                  <a:pt x="118" y="66"/>
                  <a:pt x="116" y="66"/>
                </a:cubicBezTo>
                <a:cubicBezTo>
                  <a:pt x="99" y="66"/>
                  <a:pt x="86" y="70"/>
                  <a:pt x="78" y="77"/>
                </a:cubicBezTo>
                <a:cubicBezTo>
                  <a:pt x="72" y="83"/>
                  <a:pt x="68" y="94"/>
                  <a:pt x="68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9" y="108"/>
                  <a:pt x="122" y="111"/>
                  <a:pt x="122" y="114"/>
                </a:cubicBezTo>
                <a:cubicBezTo>
                  <a:pt x="122" y="223"/>
                  <a:pt x="122" y="223"/>
                  <a:pt x="122" y="223"/>
                </a:cubicBezTo>
                <a:cubicBezTo>
                  <a:pt x="122" y="226"/>
                  <a:pt x="119" y="229"/>
                  <a:pt x="116" y="229"/>
                </a:cubicBezTo>
                <a:close/>
                <a:moveTo>
                  <a:pt x="13" y="217"/>
                </a:moveTo>
                <a:cubicBezTo>
                  <a:pt x="110" y="217"/>
                  <a:pt x="110" y="217"/>
                  <a:pt x="110" y="21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8" y="120"/>
                  <a:pt x="55" y="118"/>
                  <a:pt x="55" y="114"/>
                </a:cubicBezTo>
                <a:cubicBezTo>
                  <a:pt x="55" y="94"/>
                  <a:pt x="60" y="78"/>
                  <a:pt x="70" y="68"/>
                </a:cubicBezTo>
                <a:cubicBezTo>
                  <a:pt x="78" y="60"/>
                  <a:pt x="90" y="56"/>
                  <a:pt x="106" y="54"/>
                </a:cubicBezTo>
                <a:cubicBezTo>
                  <a:pt x="85" y="12"/>
                  <a:pt x="85" y="12"/>
                  <a:pt x="85" y="12"/>
                </a:cubicBezTo>
                <a:cubicBezTo>
                  <a:pt x="74" y="12"/>
                  <a:pt x="64" y="15"/>
                  <a:pt x="55" y="18"/>
                </a:cubicBezTo>
                <a:cubicBezTo>
                  <a:pt x="46" y="23"/>
                  <a:pt x="39" y="28"/>
                  <a:pt x="33" y="36"/>
                </a:cubicBezTo>
                <a:cubicBezTo>
                  <a:pt x="28" y="43"/>
                  <a:pt x="23" y="52"/>
                  <a:pt x="20" y="64"/>
                </a:cubicBezTo>
                <a:cubicBezTo>
                  <a:pt x="17" y="75"/>
                  <a:pt x="15" y="86"/>
                  <a:pt x="13" y="100"/>
                </a:cubicBezTo>
                <a:cubicBezTo>
                  <a:pt x="13" y="113"/>
                  <a:pt x="12" y="126"/>
                  <a:pt x="12" y="143"/>
                </a:cubicBezTo>
                <a:cubicBezTo>
                  <a:pt x="12" y="151"/>
                  <a:pt x="12" y="164"/>
                  <a:pt x="13" y="182"/>
                </a:cubicBezTo>
                <a:cubicBezTo>
                  <a:pt x="13" y="197"/>
                  <a:pt x="13" y="208"/>
                  <a:pt x="13" y="217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50000">
                <a:schemeClr val="tx2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/>
            <a:endParaRPr lang="en-AU" noProof="0"/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 rot="10800000">
            <a:off x="2397437" y="5589240"/>
            <a:ext cx="422366" cy="339258"/>
          </a:xfrm>
          <a:custGeom>
            <a:avLst/>
            <a:gdLst>
              <a:gd name="T0" fmla="*/ 170 w 285"/>
              <a:gd name="T1" fmla="*/ 229 h 229"/>
              <a:gd name="T2" fmla="*/ 163 w 285"/>
              <a:gd name="T3" fmla="*/ 183 h 229"/>
              <a:gd name="T4" fmla="*/ 165 w 285"/>
              <a:gd name="T5" fmla="*/ 99 h 229"/>
              <a:gd name="T6" fmla="*/ 186 w 285"/>
              <a:gd name="T7" fmla="*/ 29 h 229"/>
              <a:gd name="T8" fmla="*/ 251 w 285"/>
              <a:gd name="T9" fmla="*/ 0 h 229"/>
              <a:gd name="T10" fmla="*/ 284 w 285"/>
              <a:gd name="T11" fmla="*/ 57 h 229"/>
              <a:gd name="T12" fmla="*/ 278 w 285"/>
              <a:gd name="T13" fmla="*/ 66 h 229"/>
              <a:gd name="T14" fmla="*/ 231 w 285"/>
              <a:gd name="T15" fmla="*/ 108 h 229"/>
              <a:gd name="T16" fmla="*/ 284 w 285"/>
              <a:gd name="T17" fmla="*/ 114 h 229"/>
              <a:gd name="T18" fmla="*/ 278 w 285"/>
              <a:gd name="T19" fmla="*/ 229 h 229"/>
              <a:gd name="T20" fmla="*/ 272 w 285"/>
              <a:gd name="T21" fmla="*/ 217 h 229"/>
              <a:gd name="T22" fmla="*/ 224 w 285"/>
              <a:gd name="T23" fmla="*/ 120 h 229"/>
              <a:gd name="T24" fmla="*/ 233 w 285"/>
              <a:gd name="T25" fmla="*/ 68 h 229"/>
              <a:gd name="T26" fmla="*/ 248 w 285"/>
              <a:gd name="T27" fmla="*/ 12 h 229"/>
              <a:gd name="T28" fmla="*/ 196 w 285"/>
              <a:gd name="T29" fmla="*/ 36 h 229"/>
              <a:gd name="T30" fmla="*/ 176 w 285"/>
              <a:gd name="T31" fmla="*/ 100 h 229"/>
              <a:gd name="T32" fmla="*/ 175 w 285"/>
              <a:gd name="T33" fmla="*/ 182 h 229"/>
              <a:gd name="T34" fmla="*/ 116 w 285"/>
              <a:gd name="T35" fmla="*/ 229 h 229"/>
              <a:gd name="T36" fmla="*/ 1 w 285"/>
              <a:gd name="T37" fmla="*/ 223 h 229"/>
              <a:gd name="T38" fmla="*/ 0 w 285"/>
              <a:gd name="T39" fmla="*/ 143 h 229"/>
              <a:gd name="T40" fmla="*/ 9 w 285"/>
              <a:gd name="T41" fmla="*/ 61 h 229"/>
              <a:gd name="T42" fmla="*/ 50 w 285"/>
              <a:gd name="T43" fmla="*/ 8 h 229"/>
              <a:gd name="T44" fmla="*/ 94 w 285"/>
              <a:gd name="T45" fmla="*/ 3 h 229"/>
              <a:gd name="T46" fmla="*/ 121 w 285"/>
              <a:gd name="T47" fmla="*/ 63 h 229"/>
              <a:gd name="T48" fmla="*/ 78 w 285"/>
              <a:gd name="T49" fmla="*/ 77 h 229"/>
              <a:gd name="T50" fmla="*/ 116 w 285"/>
              <a:gd name="T51" fmla="*/ 108 h 229"/>
              <a:gd name="T52" fmla="*/ 122 w 285"/>
              <a:gd name="T53" fmla="*/ 223 h 229"/>
              <a:gd name="T54" fmla="*/ 13 w 285"/>
              <a:gd name="T55" fmla="*/ 217 h 229"/>
              <a:gd name="T56" fmla="*/ 110 w 285"/>
              <a:gd name="T57" fmla="*/ 120 h 229"/>
              <a:gd name="T58" fmla="*/ 55 w 285"/>
              <a:gd name="T59" fmla="*/ 114 h 229"/>
              <a:gd name="T60" fmla="*/ 106 w 285"/>
              <a:gd name="T61" fmla="*/ 54 h 229"/>
              <a:gd name="T62" fmla="*/ 55 w 285"/>
              <a:gd name="T63" fmla="*/ 18 h 229"/>
              <a:gd name="T64" fmla="*/ 20 w 285"/>
              <a:gd name="T65" fmla="*/ 64 h 229"/>
              <a:gd name="T66" fmla="*/ 12 w 285"/>
              <a:gd name="T67" fmla="*/ 143 h 229"/>
              <a:gd name="T68" fmla="*/ 13 w 285"/>
              <a:gd name="T69" fmla="*/ 21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5" h="229">
                <a:moveTo>
                  <a:pt x="278" y="229"/>
                </a:moveTo>
                <a:cubicBezTo>
                  <a:pt x="170" y="229"/>
                  <a:pt x="170" y="229"/>
                  <a:pt x="170" y="229"/>
                </a:cubicBezTo>
                <a:cubicBezTo>
                  <a:pt x="167" y="229"/>
                  <a:pt x="164" y="226"/>
                  <a:pt x="164" y="223"/>
                </a:cubicBezTo>
                <a:cubicBezTo>
                  <a:pt x="164" y="214"/>
                  <a:pt x="164" y="201"/>
                  <a:pt x="163" y="183"/>
                </a:cubicBezTo>
                <a:cubicBezTo>
                  <a:pt x="163" y="143"/>
                  <a:pt x="163" y="143"/>
                  <a:pt x="163" y="143"/>
                </a:cubicBezTo>
                <a:cubicBezTo>
                  <a:pt x="163" y="126"/>
                  <a:pt x="163" y="112"/>
                  <a:pt x="165" y="99"/>
                </a:cubicBezTo>
                <a:cubicBezTo>
                  <a:pt x="165" y="88"/>
                  <a:pt x="167" y="77"/>
                  <a:pt x="171" y="62"/>
                </a:cubicBezTo>
                <a:cubicBezTo>
                  <a:pt x="174" y="49"/>
                  <a:pt x="179" y="38"/>
                  <a:pt x="186" y="29"/>
                </a:cubicBezTo>
                <a:cubicBezTo>
                  <a:pt x="192" y="20"/>
                  <a:pt x="201" y="13"/>
                  <a:pt x="213" y="8"/>
                </a:cubicBezTo>
                <a:cubicBezTo>
                  <a:pt x="224" y="3"/>
                  <a:pt x="237" y="0"/>
                  <a:pt x="251" y="0"/>
                </a:cubicBezTo>
                <a:cubicBezTo>
                  <a:pt x="254" y="0"/>
                  <a:pt x="256" y="1"/>
                  <a:pt x="257" y="3"/>
                </a:cubicBezTo>
                <a:cubicBezTo>
                  <a:pt x="284" y="57"/>
                  <a:pt x="284" y="57"/>
                  <a:pt x="284" y="57"/>
                </a:cubicBezTo>
                <a:cubicBezTo>
                  <a:pt x="285" y="59"/>
                  <a:pt x="285" y="61"/>
                  <a:pt x="283" y="63"/>
                </a:cubicBezTo>
                <a:cubicBezTo>
                  <a:pt x="282" y="65"/>
                  <a:pt x="280" y="66"/>
                  <a:pt x="278" y="66"/>
                </a:cubicBezTo>
                <a:cubicBezTo>
                  <a:pt x="261" y="66"/>
                  <a:pt x="249" y="70"/>
                  <a:pt x="241" y="77"/>
                </a:cubicBezTo>
                <a:cubicBezTo>
                  <a:pt x="235" y="83"/>
                  <a:pt x="231" y="94"/>
                  <a:pt x="231" y="108"/>
                </a:cubicBezTo>
                <a:cubicBezTo>
                  <a:pt x="278" y="108"/>
                  <a:pt x="278" y="108"/>
                  <a:pt x="278" y="108"/>
                </a:cubicBezTo>
                <a:cubicBezTo>
                  <a:pt x="282" y="108"/>
                  <a:pt x="284" y="111"/>
                  <a:pt x="284" y="114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4" y="226"/>
                  <a:pt x="282" y="229"/>
                  <a:pt x="278" y="229"/>
                </a:cubicBezTo>
                <a:close/>
                <a:moveTo>
                  <a:pt x="176" y="217"/>
                </a:moveTo>
                <a:cubicBezTo>
                  <a:pt x="272" y="217"/>
                  <a:pt x="272" y="217"/>
                  <a:pt x="272" y="217"/>
                </a:cubicBezTo>
                <a:cubicBezTo>
                  <a:pt x="272" y="120"/>
                  <a:pt x="272" y="120"/>
                  <a:pt x="272" y="120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1" y="120"/>
                  <a:pt x="218" y="118"/>
                  <a:pt x="218" y="114"/>
                </a:cubicBezTo>
                <a:cubicBezTo>
                  <a:pt x="218" y="94"/>
                  <a:pt x="223" y="78"/>
                  <a:pt x="233" y="68"/>
                </a:cubicBezTo>
                <a:cubicBezTo>
                  <a:pt x="241" y="60"/>
                  <a:pt x="253" y="56"/>
                  <a:pt x="269" y="54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236" y="12"/>
                  <a:pt x="226" y="15"/>
                  <a:pt x="218" y="18"/>
                </a:cubicBezTo>
                <a:cubicBezTo>
                  <a:pt x="208" y="23"/>
                  <a:pt x="201" y="29"/>
                  <a:pt x="196" y="36"/>
                </a:cubicBezTo>
                <a:cubicBezTo>
                  <a:pt x="190" y="44"/>
                  <a:pt x="185" y="54"/>
                  <a:pt x="183" y="64"/>
                </a:cubicBezTo>
                <a:cubicBezTo>
                  <a:pt x="179" y="79"/>
                  <a:pt x="177" y="90"/>
                  <a:pt x="176" y="100"/>
                </a:cubicBezTo>
                <a:cubicBezTo>
                  <a:pt x="175" y="112"/>
                  <a:pt x="175" y="126"/>
                  <a:pt x="175" y="143"/>
                </a:cubicBezTo>
                <a:cubicBezTo>
                  <a:pt x="175" y="182"/>
                  <a:pt x="175" y="182"/>
                  <a:pt x="175" y="182"/>
                </a:cubicBezTo>
                <a:cubicBezTo>
                  <a:pt x="176" y="197"/>
                  <a:pt x="176" y="208"/>
                  <a:pt x="176" y="217"/>
                </a:cubicBezTo>
                <a:close/>
                <a:moveTo>
                  <a:pt x="116" y="229"/>
                </a:moveTo>
                <a:cubicBezTo>
                  <a:pt x="7" y="229"/>
                  <a:pt x="7" y="229"/>
                  <a:pt x="7" y="229"/>
                </a:cubicBezTo>
                <a:cubicBezTo>
                  <a:pt x="4" y="229"/>
                  <a:pt x="1" y="226"/>
                  <a:pt x="1" y="223"/>
                </a:cubicBezTo>
                <a:cubicBezTo>
                  <a:pt x="1" y="214"/>
                  <a:pt x="1" y="201"/>
                  <a:pt x="1" y="183"/>
                </a:cubicBezTo>
                <a:cubicBezTo>
                  <a:pt x="0" y="165"/>
                  <a:pt x="0" y="151"/>
                  <a:pt x="0" y="143"/>
                </a:cubicBezTo>
                <a:cubicBezTo>
                  <a:pt x="0" y="126"/>
                  <a:pt x="1" y="112"/>
                  <a:pt x="1" y="99"/>
                </a:cubicBezTo>
                <a:cubicBezTo>
                  <a:pt x="3" y="84"/>
                  <a:pt x="5" y="72"/>
                  <a:pt x="9" y="61"/>
                </a:cubicBezTo>
                <a:cubicBezTo>
                  <a:pt x="12" y="48"/>
                  <a:pt x="17" y="37"/>
                  <a:pt x="23" y="29"/>
                </a:cubicBezTo>
                <a:cubicBezTo>
                  <a:pt x="31" y="20"/>
                  <a:pt x="39" y="13"/>
                  <a:pt x="50" y="8"/>
                </a:cubicBezTo>
                <a:cubicBezTo>
                  <a:pt x="61" y="2"/>
                  <a:pt x="75" y="0"/>
                  <a:pt x="89" y="0"/>
                </a:cubicBezTo>
                <a:cubicBezTo>
                  <a:pt x="91" y="0"/>
                  <a:pt x="93" y="1"/>
                  <a:pt x="94" y="3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2" y="59"/>
                  <a:pt x="122" y="61"/>
                  <a:pt x="121" y="63"/>
                </a:cubicBezTo>
                <a:cubicBezTo>
                  <a:pt x="120" y="65"/>
                  <a:pt x="118" y="66"/>
                  <a:pt x="116" y="66"/>
                </a:cubicBezTo>
                <a:cubicBezTo>
                  <a:pt x="99" y="66"/>
                  <a:pt x="86" y="70"/>
                  <a:pt x="78" y="77"/>
                </a:cubicBezTo>
                <a:cubicBezTo>
                  <a:pt x="72" y="83"/>
                  <a:pt x="68" y="94"/>
                  <a:pt x="68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9" y="108"/>
                  <a:pt x="122" y="111"/>
                  <a:pt x="122" y="114"/>
                </a:cubicBezTo>
                <a:cubicBezTo>
                  <a:pt x="122" y="223"/>
                  <a:pt x="122" y="223"/>
                  <a:pt x="122" y="223"/>
                </a:cubicBezTo>
                <a:cubicBezTo>
                  <a:pt x="122" y="226"/>
                  <a:pt x="119" y="229"/>
                  <a:pt x="116" y="229"/>
                </a:cubicBezTo>
                <a:close/>
                <a:moveTo>
                  <a:pt x="13" y="217"/>
                </a:moveTo>
                <a:cubicBezTo>
                  <a:pt x="110" y="217"/>
                  <a:pt x="110" y="217"/>
                  <a:pt x="110" y="21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8" y="120"/>
                  <a:pt x="55" y="118"/>
                  <a:pt x="55" y="114"/>
                </a:cubicBezTo>
                <a:cubicBezTo>
                  <a:pt x="55" y="94"/>
                  <a:pt x="60" y="78"/>
                  <a:pt x="70" y="68"/>
                </a:cubicBezTo>
                <a:cubicBezTo>
                  <a:pt x="78" y="60"/>
                  <a:pt x="90" y="56"/>
                  <a:pt x="106" y="54"/>
                </a:cubicBezTo>
                <a:cubicBezTo>
                  <a:pt x="85" y="12"/>
                  <a:pt x="85" y="12"/>
                  <a:pt x="85" y="12"/>
                </a:cubicBezTo>
                <a:cubicBezTo>
                  <a:pt x="74" y="12"/>
                  <a:pt x="64" y="15"/>
                  <a:pt x="55" y="18"/>
                </a:cubicBezTo>
                <a:cubicBezTo>
                  <a:pt x="46" y="23"/>
                  <a:pt x="39" y="28"/>
                  <a:pt x="33" y="36"/>
                </a:cubicBezTo>
                <a:cubicBezTo>
                  <a:pt x="28" y="43"/>
                  <a:pt x="23" y="52"/>
                  <a:pt x="20" y="64"/>
                </a:cubicBezTo>
                <a:cubicBezTo>
                  <a:pt x="17" y="75"/>
                  <a:pt x="15" y="86"/>
                  <a:pt x="13" y="100"/>
                </a:cubicBezTo>
                <a:cubicBezTo>
                  <a:pt x="13" y="113"/>
                  <a:pt x="12" y="126"/>
                  <a:pt x="12" y="143"/>
                </a:cubicBezTo>
                <a:cubicBezTo>
                  <a:pt x="12" y="151"/>
                  <a:pt x="12" y="164"/>
                  <a:pt x="13" y="182"/>
                </a:cubicBezTo>
                <a:cubicBezTo>
                  <a:pt x="13" y="197"/>
                  <a:pt x="13" y="208"/>
                  <a:pt x="13" y="217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50000">
                <a:schemeClr val="tx2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/>
            <a:endParaRPr lang="en-AU" noProof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43539" y="1600610"/>
            <a:ext cx="2376264" cy="3700598"/>
          </a:xfrm>
        </p:spPr>
        <p:txBody>
          <a:bodyPr anchor="ctr"/>
          <a:lstStyle>
            <a:lvl1pPr algn="ctr">
              <a:defRPr sz="1800" i="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5pPr>
          </a:lstStyle>
          <a:p>
            <a:pPr lvl="0"/>
            <a:r>
              <a:rPr lang="en-AU" noProof="0" dirty="0"/>
              <a:t>Pull Quote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3584848" y="6021288"/>
            <a:ext cx="5760765" cy="287214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2133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quote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651458" y="109703"/>
            <a:ext cx="3270094" cy="67482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AU" noProof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4"/>
          </p:nvPr>
        </p:nvSpPr>
        <p:spPr>
          <a:xfrm>
            <a:off x="560512" y="1412776"/>
            <a:ext cx="5832772" cy="4515723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9" name="Freeform 8"/>
          <p:cNvSpPr>
            <a:spLocks noChangeAspect="1" noEditPoints="1"/>
          </p:cNvSpPr>
          <p:nvPr userDrawn="1"/>
        </p:nvSpPr>
        <p:spPr bwMode="auto">
          <a:xfrm>
            <a:off x="7113240" y="980728"/>
            <a:ext cx="422366" cy="339258"/>
          </a:xfrm>
          <a:custGeom>
            <a:avLst/>
            <a:gdLst>
              <a:gd name="T0" fmla="*/ 170 w 285"/>
              <a:gd name="T1" fmla="*/ 229 h 229"/>
              <a:gd name="T2" fmla="*/ 163 w 285"/>
              <a:gd name="T3" fmla="*/ 183 h 229"/>
              <a:gd name="T4" fmla="*/ 165 w 285"/>
              <a:gd name="T5" fmla="*/ 99 h 229"/>
              <a:gd name="T6" fmla="*/ 186 w 285"/>
              <a:gd name="T7" fmla="*/ 29 h 229"/>
              <a:gd name="T8" fmla="*/ 251 w 285"/>
              <a:gd name="T9" fmla="*/ 0 h 229"/>
              <a:gd name="T10" fmla="*/ 284 w 285"/>
              <a:gd name="T11" fmla="*/ 57 h 229"/>
              <a:gd name="T12" fmla="*/ 278 w 285"/>
              <a:gd name="T13" fmla="*/ 66 h 229"/>
              <a:gd name="T14" fmla="*/ 231 w 285"/>
              <a:gd name="T15" fmla="*/ 108 h 229"/>
              <a:gd name="T16" fmla="*/ 284 w 285"/>
              <a:gd name="T17" fmla="*/ 114 h 229"/>
              <a:gd name="T18" fmla="*/ 278 w 285"/>
              <a:gd name="T19" fmla="*/ 229 h 229"/>
              <a:gd name="T20" fmla="*/ 272 w 285"/>
              <a:gd name="T21" fmla="*/ 217 h 229"/>
              <a:gd name="T22" fmla="*/ 224 w 285"/>
              <a:gd name="T23" fmla="*/ 120 h 229"/>
              <a:gd name="T24" fmla="*/ 233 w 285"/>
              <a:gd name="T25" fmla="*/ 68 h 229"/>
              <a:gd name="T26" fmla="*/ 248 w 285"/>
              <a:gd name="T27" fmla="*/ 12 h 229"/>
              <a:gd name="T28" fmla="*/ 196 w 285"/>
              <a:gd name="T29" fmla="*/ 36 h 229"/>
              <a:gd name="T30" fmla="*/ 176 w 285"/>
              <a:gd name="T31" fmla="*/ 100 h 229"/>
              <a:gd name="T32" fmla="*/ 175 w 285"/>
              <a:gd name="T33" fmla="*/ 182 h 229"/>
              <a:gd name="T34" fmla="*/ 116 w 285"/>
              <a:gd name="T35" fmla="*/ 229 h 229"/>
              <a:gd name="T36" fmla="*/ 1 w 285"/>
              <a:gd name="T37" fmla="*/ 223 h 229"/>
              <a:gd name="T38" fmla="*/ 0 w 285"/>
              <a:gd name="T39" fmla="*/ 143 h 229"/>
              <a:gd name="T40" fmla="*/ 9 w 285"/>
              <a:gd name="T41" fmla="*/ 61 h 229"/>
              <a:gd name="T42" fmla="*/ 50 w 285"/>
              <a:gd name="T43" fmla="*/ 8 h 229"/>
              <a:gd name="T44" fmla="*/ 94 w 285"/>
              <a:gd name="T45" fmla="*/ 3 h 229"/>
              <a:gd name="T46" fmla="*/ 121 w 285"/>
              <a:gd name="T47" fmla="*/ 63 h 229"/>
              <a:gd name="T48" fmla="*/ 78 w 285"/>
              <a:gd name="T49" fmla="*/ 77 h 229"/>
              <a:gd name="T50" fmla="*/ 116 w 285"/>
              <a:gd name="T51" fmla="*/ 108 h 229"/>
              <a:gd name="T52" fmla="*/ 122 w 285"/>
              <a:gd name="T53" fmla="*/ 223 h 229"/>
              <a:gd name="T54" fmla="*/ 13 w 285"/>
              <a:gd name="T55" fmla="*/ 217 h 229"/>
              <a:gd name="T56" fmla="*/ 110 w 285"/>
              <a:gd name="T57" fmla="*/ 120 h 229"/>
              <a:gd name="T58" fmla="*/ 55 w 285"/>
              <a:gd name="T59" fmla="*/ 114 h 229"/>
              <a:gd name="T60" fmla="*/ 106 w 285"/>
              <a:gd name="T61" fmla="*/ 54 h 229"/>
              <a:gd name="T62" fmla="*/ 55 w 285"/>
              <a:gd name="T63" fmla="*/ 18 h 229"/>
              <a:gd name="T64" fmla="*/ 20 w 285"/>
              <a:gd name="T65" fmla="*/ 64 h 229"/>
              <a:gd name="T66" fmla="*/ 12 w 285"/>
              <a:gd name="T67" fmla="*/ 143 h 229"/>
              <a:gd name="T68" fmla="*/ 13 w 285"/>
              <a:gd name="T69" fmla="*/ 21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5" h="229">
                <a:moveTo>
                  <a:pt x="278" y="229"/>
                </a:moveTo>
                <a:cubicBezTo>
                  <a:pt x="170" y="229"/>
                  <a:pt x="170" y="229"/>
                  <a:pt x="170" y="229"/>
                </a:cubicBezTo>
                <a:cubicBezTo>
                  <a:pt x="167" y="229"/>
                  <a:pt x="164" y="226"/>
                  <a:pt x="164" y="223"/>
                </a:cubicBezTo>
                <a:cubicBezTo>
                  <a:pt x="164" y="214"/>
                  <a:pt x="164" y="201"/>
                  <a:pt x="163" y="183"/>
                </a:cubicBezTo>
                <a:cubicBezTo>
                  <a:pt x="163" y="143"/>
                  <a:pt x="163" y="143"/>
                  <a:pt x="163" y="143"/>
                </a:cubicBezTo>
                <a:cubicBezTo>
                  <a:pt x="163" y="126"/>
                  <a:pt x="163" y="112"/>
                  <a:pt x="165" y="99"/>
                </a:cubicBezTo>
                <a:cubicBezTo>
                  <a:pt x="165" y="88"/>
                  <a:pt x="167" y="77"/>
                  <a:pt x="171" y="62"/>
                </a:cubicBezTo>
                <a:cubicBezTo>
                  <a:pt x="174" y="49"/>
                  <a:pt x="179" y="38"/>
                  <a:pt x="186" y="29"/>
                </a:cubicBezTo>
                <a:cubicBezTo>
                  <a:pt x="192" y="20"/>
                  <a:pt x="201" y="13"/>
                  <a:pt x="213" y="8"/>
                </a:cubicBezTo>
                <a:cubicBezTo>
                  <a:pt x="224" y="3"/>
                  <a:pt x="237" y="0"/>
                  <a:pt x="251" y="0"/>
                </a:cubicBezTo>
                <a:cubicBezTo>
                  <a:pt x="254" y="0"/>
                  <a:pt x="256" y="1"/>
                  <a:pt x="257" y="3"/>
                </a:cubicBezTo>
                <a:cubicBezTo>
                  <a:pt x="284" y="57"/>
                  <a:pt x="284" y="57"/>
                  <a:pt x="284" y="57"/>
                </a:cubicBezTo>
                <a:cubicBezTo>
                  <a:pt x="285" y="59"/>
                  <a:pt x="285" y="61"/>
                  <a:pt x="283" y="63"/>
                </a:cubicBezTo>
                <a:cubicBezTo>
                  <a:pt x="282" y="65"/>
                  <a:pt x="280" y="66"/>
                  <a:pt x="278" y="66"/>
                </a:cubicBezTo>
                <a:cubicBezTo>
                  <a:pt x="261" y="66"/>
                  <a:pt x="249" y="70"/>
                  <a:pt x="241" y="77"/>
                </a:cubicBezTo>
                <a:cubicBezTo>
                  <a:pt x="235" y="83"/>
                  <a:pt x="231" y="94"/>
                  <a:pt x="231" y="108"/>
                </a:cubicBezTo>
                <a:cubicBezTo>
                  <a:pt x="278" y="108"/>
                  <a:pt x="278" y="108"/>
                  <a:pt x="278" y="108"/>
                </a:cubicBezTo>
                <a:cubicBezTo>
                  <a:pt x="282" y="108"/>
                  <a:pt x="284" y="111"/>
                  <a:pt x="284" y="114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4" y="226"/>
                  <a:pt x="282" y="229"/>
                  <a:pt x="278" y="229"/>
                </a:cubicBezTo>
                <a:close/>
                <a:moveTo>
                  <a:pt x="176" y="217"/>
                </a:moveTo>
                <a:cubicBezTo>
                  <a:pt x="272" y="217"/>
                  <a:pt x="272" y="217"/>
                  <a:pt x="272" y="217"/>
                </a:cubicBezTo>
                <a:cubicBezTo>
                  <a:pt x="272" y="120"/>
                  <a:pt x="272" y="120"/>
                  <a:pt x="272" y="120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1" y="120"/>
                  <a:pt x="218" y="118"/>
                  <a:pt x="218" y="114"/>
                </a:cubicBezTo>
                <a:cubicBezTo>
                  <a:pt x="218" y="94"/>
                  <a:pt x="223" y="78"/>
                  <a:pt x="233" y="68"/>
                </a:cubicBezTo>
                <a:cubicBezTo>
                  <a:pt x="241" y="60"/>
                  <a:pt x="253" y="56"/>
                  <a:pt x="269" y="54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236" y="12"/>
                  <a:pt x="226" y="15"/>
                  <a:pt x="218" y="18"/>
                </a:cubicBezTo>
                <a:cubicBezTo>
                  <a:pt x="208" y="23"/>
                  <a:pt x="201" y="29"/>
                  <a:pt x="196" y="36"/>
                </a:cubicBezTo>
                <a:cubicBezTo>
                  <a:pt x="190" y="44"/>
                  <a:pt x="185" y="54"/>
                  <a:pt x="183" y="64"/>
                </a:cubicBezTo>
                <a:cubicBezTo>
                  <a:pt x="179" y="79"/>
                  <a:pt x="177" y="90"/>
                  <a:pt x="176" y="100"/>
                </a:cubicBezTo>
                <a:cubicBezTo>
                  <a:pt x="175" y="112"/>
                  <a:pt x="175" y="126"/>
                  <a:pt x="175" y="143"/>
                </a:cubicBezTo>
                <a:cubicBezTo>
                  <a:pt x="175" y="182"/>
                  <a:pt x="175" y="182"/>
                  <a:pt x="175" y="182"/>
                </a:cubicBezTo>
                <a:cubicBezTo>
                  <a:pt x="176" y="197"/>
                  <a:pt x="176" y="208"/>
                  <a:pt x="176" y="217"/>
                </a:cubicBezTo>
                <a:close/>
                <a:moveTo>
                  <a:pt x="116" y="229"/>
                </a:moveTo>
                <a:cubicBezTo>
                  <a:pt x="7" y="229"/>
                  <a:pt x="7" y="229"/>
                  <a:pt x="7" y="229"/>
                </a:cubicBezTo>
                <a:cubicBezTo>
                  <a:pt x="4" y="229"/>
                  <a:pt x="1" y="226"/>
                  <a:pt x="1" y="223"/>
                </a:cubicBezTo>
                <a:cubicBezTo>
                  <a:pt x="1" y="214"/>
                  <a:pt x="1" y="201"/>
                  <a:pt x="1" y="183"/>
                </a:cubicBezTo>
                <a:cubicBezTo>
                  <a:pt x="0" y="165"/>
                  <a:pt x="0" y="151"/>
                  <a:pt x="0" y="143"/>
                </a:cubicBezTo>
                <a:cubicBezTo>
                  <a:pt x="0" y="126"/>
                  <a:pt x="1" y="112"/>
                  <a:pt x="1" y="99"/>
                </a:cubicBezTo>
                <a:cubicBezTo>
                  <a:pt x="3" y="84"/>
                  <a:pt x="5" y="72"/>
                  <a:pt x="9" y="61"/>
                </a:cubicBezTo>
                <a:cubicBezTo>
                  <a:pt x="12" y="48"/>
                  <a:pt x="17" y="37"/>
                  <a:pt x="23" y="29"/>
                </a:cubicBezTo>
                <a:cubicBezTo>
                  <a:pt x="31" y="20"/>
                  <a:pt x="39" y="13"/>
                  <a:pt x="50" y="8"/>
                </a:cubicBezTo>
                <a:cubicBezTo>
                  <a:pt x="61" y="2"/>
                  <a:pt x="75" y="0"/>
                  <a:pt x="89" y="0"/>
                </a:cubicBezTo>
                <a:cubicBezTo>
                  <a:pt x="91" y="0"/>
                  <a:pt x="93" y="1"/>
                  <a:pt x="94" y="3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2" y="59"/>
                  <a:pt x="122" y="61"/>
                  <a:pt x="121" y="63"/>
                </a:cubicBezTo>
                <a:cubicBezTo>
                  <a:pt x="120" y="65"/>
                  <a:pt x="118" y="66"/>
                  <a:pt x="116" y="66"/>
                </a:cubicBezTo>
                <a:cubicBezTo>
                  <a:pt x="99" y="66"/>
                  <a:pt x="86" y="70"/>
                  <a:pt x="78" y="77"/>
                </a:cubicBezTo>
                <a:cubicBezTo>
                  <a:pt x="72" y="83"/>
                  <a:pt x="68" y="94"/>
                  <a:pt x="68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9" y="108"/>
                  <a:pt x="122" y="111"/>
                  <a:pt x="122" y="114"/>
                </a:cubicBezTo>
                <a:cubicBezTo>
                  <a:pt x="122" y="223"/>
                  <a:pt x="122" y="223"/>
                  <a:pt x="122" y="223"/>
                </a:cubicBezTo>
                <a:cubicBezTo>
                  <a:pt x="122" y="226"/>
                  <a:pt x="119" y="229"/>
                  <a:pt x="116" y="229"/>
                </a:cubicBezTo>
                <a:close/>
                <a:moveTo>
                  <a:pt x="13" y="217"/>
                </a:moveTo>
                <a:cubicBezTo>
                  <a:pt x="110" y="217"/>
                  <a:pt x="110" y="217"/>
                  <a:pt x="110" y="21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8" y="120"/>
                  <a:pt x="55" y="118"/>
                  <a:pt x="55" y="114"/>
                </a:cubicBezTo>
                <a:cubicBezTo>
                  <a:pt x="55" y="94"/>
                  <a:pt x="60" y="78"/>
                  <a:pt x="70" y="68"/>
                </a:cubicBezTo>
                <a:cubicBezTo>
                  <a:pt x="78" y="60"/>
                  <a:pt x="90" y="56"/>
                  <a:pt x="106" y="54"/>
                </a:cubicBezTo>
                <a:cubicBezTo>
                  <a:pt x="85" y="12"/>
                  <a:pt x="85" y="12"/>
                  <a:pt x="85" y="12"/>
                </a:cubicBezTo>
                <a:cubicBezTo>
                  <a:pt x="74" y="12"/>
                  <a:pt x="64" y="15"/>
                  <a:pt x="55" y="18"/>
                </a:cubicBezTo>
                <a:cubicBezTo>
                  <a:pt x="46" y="23"/>
                  <a:pt x="39" y="28"/>
                  <a:pt x="33" y="36"/>
                </a:cubicBezTo>
                <a:cubicBezTo>
                  <a:pt x="28" y="43"/>
                  <a:pt x="23" y="52"/>
                  <a:pt x="20" y="64"/>
                </a:cubicBezTo>
                <a:cubicBezTo>
                  <a:pt x="17" y="75"/>
                  <a:pt x="15" y="86"/>
                  <a:pt x="13" y="100"/>
                </a:cubicBezTo>
                <a:cubicBezTo>
                  <a:pt x="13" y="113"/>
                  <a:pt x="12" y="126"/>
                  <a:pt x="12" y="143"/>
                </a:cubicBezTo>
                <a:cubicBezTo>
                  <a:pt x="12" y="151"/>
                  <a:pt x="12" y="164"/>
                  <a:pt x="13" y="182"/>
                </a:cubicBezTo>
                <a:cubicBezTo>
                  <a:pt x="13" y="197"/>
                  <a:pt x="13" y="208"/>
                  <a:pt x="13" y="217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50000">
                <a:schemeClr val="tx2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/>
            <a:endParaRPr lang="en-AU" noProof="0"/>
          </a:p>
        </p:txBody>
      </p:sp>
      <p:sp>
        <p:nvSpPr>
          <p:cNvPr id="10" name="Freeform 9"/>
          <p:cNvSpPr>
            <a:spLocks noChangeAspect="1" noEditPoints="1"/>
          </p:cNvSpPr>
          <p:nvPr userDrawn="1"/>
        </p:nvSpPr>
        <p:spPr bwMode="auto">
          <a:xfrm rot="10800000">
            <a:off x="9067138" y="5589240"/>
            <a:ext cx="422366" cy="339258"/>
          </a:xfrm>
          <a:custGeom>
            <a:avLst/>
            <a:gdLst>
              <a:gd name="T0" fmla="*/ 170 w 285"/>
              <a:gd name="T1" fmla="*/ 229 h 229"/>
              <a:gd name="T2" fmla="*/ 163 w 285"/>
              <a:gd name="T3" fmla="*/ 183 h 229"/>
              <a:gd name="T4" fmla="*/ 165 w 285"/>
              <a:gd name="T5" fmla="*/ 99 h 229"/>
              <a:gd name="T6" fmla="*/ 186 w 285"/>
              <a:gd name="T7" fmla="*/ 29 h 229"/>
              <a:gd name="T8" fmla="*/ 251 w 285"/>
              <a:gd name="T9" fmla="*/ 0 h 229"/>
              <a:gd name="T10" fmla="*/ 284 w 285"/>
              <a:gd name="T11" fmla="*/ 57 h 229"/>
              <a:gd name="T12" fmla="*/ 278 w 285"/>
              <a:gd name="T13" fmla="*/ 66 h 229"/>
              <a:gd name="T14" fmla="*/ 231 w 285"/>
              <a:gd name="T15" fmla="*/ 108 h 229"/>
              <a:gd name="T16" fmla="*/ 284 w 285"/>
              <a:gd name="T17" fmla="*/ 114 h 229"/>
              <a:gd name="T18" fmla="*/ 278 w 285"/>
              <a:gd name="T19" fmla="*/ 229 h 229"/>
              <a:gd name="T20" fmla="*/ 272 w 285"/>
              <a:gd name="T21" fmla="*/ 217 h 229"/>
              <a:gd name="T22" fmla="*/ 224 w 285"/>
              <a:gd name="T23" fmla="*/ 120 h 229"/>
              <a:gd name="T24" fmla="*/ 233 w 285"/>
              <a:gd name="T25" fmla="*/ 68 h 229"/>
              <a:gd name="T26" fmla="*/ 248 w 285"/>
              <a:gd name="T27" fmla="*/ 12 h 229"/>
              <a:gd name="T28" fmla="*/ 196 w 285"/>
              <a:gd name="T29" fmla="*/ 36 h 229"/>
              <a:gd name="T30" fmla="*/ 176 w 285"/>
              <a:gd name="T31" fmla="*/ 100 h 229"/>
              <a:gd name="T32" fmla="*/ 175 w 285"/>
              <a:gd name="T33" fmla="*/ 182 h 229"/>
              <a:gd name="T34" fmla="*/ 116 w 285"/>
              <a:gd name="T35" fmla="*/ 229 h 229"/>
              <a:gd name="T36" fmla="*/ 1 w 285"/>
              <a:gd name="T37" fmla="*/ 223 h 229"/>
              <a:gd name="T38" fmla="*/ 0 w 285"/>
              <a:gd name="T39" fmla="*/ 143 h 229"/>
              <a:gd name="T40" fmla="*/ 9 w 285"/>
              <a:gd name="T41" fmla="*/ 61 h 229"/>
              <a:gd name="T42" fmla="*/ 50 w 285"/>
              <a:gd name="T43" fmla="*/ 8 h 229"/>
              <a:gd name="T44" fmla="*/ 94 w 285"/>
              <a:gd name="T45" fmla="*/ 3 h 229"/>
              <a:gd name="T46" fmla="*/ 121 w 285"/>
              <a:gd name="T47" fmla="*/ 63 h 229"/>
              <a:gd name="T48" fmla="*/ 78 w 285"/>
              <a:gd name="T49" fmla="*/ 77 h 229"/>
              <a:gd name="T50" fmla="*/ 116 w 285"/>
              <a:gd name="T51" fmla="*/ 108 h 229"/>
              <a:gd name="T52" fmla="*/ 122 w 285"/>
              <a:gd name="T53" fmla="*/ 223 h 229"/>
              <a:gd name="T54" fmla="*/ 13 w 285"/>
              <a:gd name="T55" fmla="*/ 217 h 229"/>
              <a:gd name="T56" fmla="*/ 110 w 285"/>
              <a:gd name="T57" fmla="*/ 120 h 229"/>
              <a:gd name="T58" fmla="*/ 55 w 285"/>
              <a:gd name="T59" fmla="*/ 114 h 229"/>
              <a:gd name="T60" fmla="*/ 106 w 285"/>
              <a:gd name="T61" fmla="*/ 54 h 229"/>
              <a:gd name="T62" fmla="*/ 55 w 285"/>
              <a:gd name="T63" fmla="*/ 18 h 229"/>
              <a:gd name="T64" fmla="*/ 20 w 285"/>
              <a:gd name="T65" fmla="*/ 64 h 229"/>
              <a:gd name="T66" fmla="*/ 12 w 285"/>
              <a:gd name="T67" fmla="*/ 143 h 229"/>
              <a:gd name="T68" fmla="*/ 13 w 285"/>
              <a:gd name="T69" fmla="*/ 21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5" h="229">
                <a:moveTo>
                  <a:pt x="278" y="229"/>
                </a:moveTo>
                <a:cubicBezTo>
                  <a:pt x="170" y="229"/>
                  <a:pt x="170" y="229"/>
                  <a:pt x="170" y="229"/>
                </a:cubicBezTo>
                <a:cubicBezTo>
                  <a:pt x="167" y="229"/>
                  <a:pt x="164" y="226"/>
                  <a:pt x="164" y="223"/>
                </a:cubicBezTo>
                <a:cubicBezTo>
                  <a:pt x="164" y="214"/>
                  <a:pt x="164" y="201"/>
                  <a:pt x="163" y="183"/>
                </a:cubicBezTo>
                <a:cubicBezTo>
                  <a:pt x="163" y="143"/>
                  <a:pt x="163" y="143"/>
                  <a:pt x="163" y="143"/>
                </a:cubicBezTo>
                <a:cubicBezTo>
                  <a:pt x="163" y="126"/>
                  <a:pt x="163" y="112"/>
                  <a:pt x="165" y="99"/>
                </a:cubicBezTo>
                <a:cubicBezTo>
                  <a:pt x="165" y="88"/>
                  <a:pt x="167" y="77"/>
                  <a:pt x="171" y="62"/>
                </a:cubicBezTo>
                <a:cubicBezTo>
                  <a:pt x="174" y="49"/>
                  <a:pt x="179" y="38"/>
                  <a:pt x="186" y="29"/>
                </a:cubicBezTo>
                <a:cubicBezTo>
                  <a:pt x="192" y="20"/>
                  <a:pt x="201" y="13"/>
                  <a:pt x="213" y="8"/>
                </a:cubicBezTo>
                <a:cubicBezTo>
                  <a:pt x="224" y="3"/>
                  <a:pt x="237" y="0"/>
                  <a:pt x="251" y="0"/>
                </a:cubicBezTo>
                <a:cubicBezTo>
                  <a:pt x="254" y="0"/>
                  <a:pt x="256" y="1"/>
                  <a:pt x="257" y="3"/>
                </a:cubicBezTo>
                <a:cubicBezTo>
                  <a:pt x="284" y="57"/>
                  <a:pt x="284" y="57"/>
                  <a:pt x="284" y="57"/>
                </a:cubicBezTo>
                <a:cubicBezTo>
                  <a:pt x="285" y="59"/>
                  <a:pt x="285" y="61"/>
                  <a:pt x="283" y="63"/>
                </a:cubicBezTo>
                <a:cubicBezTo>
                  <a:pt x="282" y="65"/>
                  <a:pt x="280" y="66"/>
                  <a:pt x="278" y="66"/>
                </a:cubicBezTo>
                <a:cubicBezTo>
                  <a:pt x="261" y="66"/>
                  <a:pt x="249" y="70"/>
                  <a:pt x="241" y="77"/>
                </a:cubicBezTo>
                <a:cubicBezTo>
                  <a:pt x="235" y="83"/>
                  <a:pt x="231" y="94"/>
                  <a:pt x="231" y="108"/>
                </a:cubicBezTo>
                <a:cubicBezTo>
                  <a:pt x="278" y="108"/>
                  <a:pt x="278" y="108"/>
                  <a:pt x="278" y="108"/>
                </a:cubicBezTo>
                <a:cubicBezTo>
                  <a:pt x="282" y="108"/>
                  <a:pt x="284" y="111"/>
                  <a:pt x="284" y="114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4" y="226"/>
                  <a:pt x="282" y="229"/>
                  <a:pt x="278" y="229"/>
                </a:cubicBezTo>
                <a:close/>
                <a:moveTo>
                  <a:pt x="176" y="217"/>
                </a:moveTo>
                <a:cubicBezTo>
                  <a:pt x="272" y="217"/>
                  <a:pt x="272" y="217"/>
                  <a:pt x="272" y="217"/>
                </a:cubicBezTo>
                <a:cubicBezTo>
                  <a:pt x="272" y="120"/>
                  <a:pt x="272" y="120"/>
                  <a:pt x="272" y="120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21" y="120"/>
                  <a:pt x="218" y="118"/>
                  <a:pt x="218" y="114"/>
                </a:cubicBezTo>
                <a:cubicBezTo>
                  <a:pt x="218" y="94"/>
                  <a:pt x="223" y="78"/>
                  <a:pt x="233" y="68"/>
                </a:cubicBezTo>
                <a:cubicBezTo>
                  <a:pt x="241" y="60"/>
                  <a:pt x="253" y="56"/>
                  <a:pt x="269" y="54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236" y="12"/>
                  <a:pt x="226" y="15"/>
                  <a:pt x="218" y="18"/>
                </a:cubicBezTo>
                <a:cubicBezTo>
                  <a:pt x="208" y="23"/>
                  <a:pt x="201" y="29"/>
                  <a:pt x="196" y="36"/>
                </a:cubicBezTo>
                <a:cubicBezTo>
                  <a:pt x="190" y="44"/>
                  <a:pt x="185" y="54"/>
                  <a:pt x="183" y="64"/>
                </a:cubicBezTo>
                <a:cubicBezTo>
                  <a:pt x="179" y="79"/>
                  <a:pt x="177" y="90"/>
                  <a:pt x="176" y="100"/>
                </a:cubicBezTo>
                <a:cubicBezTo>
                  <a:pt x="175" y="112"/>
                  <a:pt x="175" y="126"/>
                  <a:pt x="175" y="143"/>
                </a:cubicBezTo>
                <a:cubicBezTo>
                  <a:pt x="175" y="182"/>
                  <a:pt x="175" y="182"/>
                  <a:pt x="175" y="182"/>
                </a:cubicBezTo>
                <a:cubicBezTo>
                  <a:pt x="176" y="197"/>
                  <a:pt x="176" y="208"/>
                  <a:pt x="176" y="217"/>
                </a:cubicBezTo>
                <a:close/>
                <a:moveTo>
                  <a:pt x="116" y="229"/>
                </a:moveTo>
                <a:cubicBezTo>
                  <a:pt x="7" y="229"/>
                  <a:pt x="7" y="229"/>
                  <a:pt x="7" y="229"/>
                </a:cubicBezTo>
                <a:cubicBezTo>
                  <a:pt x="4" y="229"/>
                  <a:pt x="1" y="226"/>
                  <a:pt x="1" y="223"/>
                </a:cubicBezTo>
                <a:cubicBezTo>
                  <a:pt x="1" y="214"/>
                  <a:pt x="1" y="201"/>
                  <a:pt x="1" y="183"/>
                </a:cubicBezTo>
                <a:cubicBezTo>
                  <a:pt x="0" y="165"/>
                  <a:pt x="0" y="151"/>
                  <a:pt x="0" y="143"/>
                </a:cubicBezTo>
                <a:cubicBezTo>
                  <a:pt x="0" y="126"/>
                  <a:pt x="1" y="112"/>
                  <a:pt x="1" y="99"/>
                </a:cubicBezTo>
                <a:cubicBezTo>
                  <a:pt x="3" y="84"/>
                  <a:pt x="5" y="72"/>
                  <a:pt x="9" y="61"/>
                </a:cubicBezTo>
                <a:cubicBezTo>
                  <a:pt x="12" y="48"/>
                  <a:pt x="17" y="37"/>
                  <a:pt x="23" y="29"/>
                </a:cubicBezTo>
                <a:cubicBezTo>
                  <a:pt x="31" y="20"/>
                  <a:pt x="39" y="13"/>
                  <a:pt x="50" y="8"/>
                </a:cubicBezTo>
                <a:cubicBezTo>
                  <a:pt x="61" y="2"/>
                  <a:pt x="75" y="0"/>
                  <a:pt x="89" y="0"/>
                </a:cubicBezTo>
                <a:cubicBezTo>
                  <a:pt x="91" y="0"/>
                  <a:pt x="93" y="1"/>
                  <a:pt x="94" y="3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2" y="59"/>
                  <a:pt x="122" y="61"/>
                  <a:pt x="121" y="63"/>
                </a:cubicBezTo>
                <a:cubicBezTo>
                  <a:pt x="120" y="65"/>
                  <a:pt x="118" y="66"/>
                  <a:pt x="116" y="66"/>
                </a:cubicBezTo>
                <a:cubicBezTo>
                  <a:pt x="99" y="66"/>
                  <a:pt x="86" y="70"/>
                  <a:pt x="78" y="77"/>
                </a:cubicBezTo>
                <a:cubicBezTo>
                  <a:pt x="72" y="83"/>
                  <a:pt x="68" y="94"/>
                  <a:pt x="68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9" y="108"/>
                  <a:pt x="122" y="111"/>
                  <a:pt x="122" y="114"/>
                </a:cubicBezTo>
                <a:cubicBezTo>
                  <a:pt x="122" y="223"/>
                  <a:pt x="122" y="223"/>
                  <a:pt x="122" y="223"/>
                </a:cubicBezTo>
                <a:cubicBezTo>
                  <a:pt x="122" y="226"/>
                  <a:pt x="119" y="229"/>
                  <a:pt x="116" y="229"/>
                </a:cubicBezTo>
                <a:close/>
                <a:moveTo>
                  <a:pt x="13" y="217"/>
                </a:moveTo>
                <a:cubicBezTo>
                  <a:pt x="110" y="217"/>
                  <a:pt x="110" y="217"/>
                  <a:pt x="110" y="21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8" y="120"/>
                  <a:pt x="55" y="118"/>
                  <a:pt x="55" y="114"/>
                </a:cubicBezTo>
                <a:cubicBezTo>
                  <a:pt x="55" y="94"/>
                  <a:pt x="60" y="78"/>
                  <a:pt x="70" y="68"/>
                </a:cubicBezTo>
                <a:cubicBezTo>
                  <a:pt x="78" y="60"/>
                  <a:pt x="90" y="56"/>
                  <a:pt x="106" y="54"/>
                </a:cubicBezTo>
                <a:cubicBezTo>
                  <a:pt x="85" y="12"/>
                  <a:pt x="85" y="12"/>
                  <a:pt x="85" y="12"/>
                </a:cubicBezTo>
                <a:cubicBezTo>
                  <a:pt x="74" y="12"/>
                  <a:pt x="64" y="15"/>
                  <a:pt x="55" y="18"/>
                </a:cubicBezTo>
                <a:cubicBezTo>
                  <a:pt x="46" y="23"/>
                  <a:pt x="39" y="28"/>
                  <a:pt x="33" y="36"/>
                </a:cubicBezTo>
                <a:cubicBezTo>
                  <a:pt x="28" y="43"/>
                  <a:pt x="23" y="52"/>
                  <a:pt x="20" y="64"/>
                </a:cubicBezTo>
                <a:cubicBezTo>
                  <a:pt x="17" y="75"/>
                  <a:pt x="15" y="86"/>
                  <a:pt x="13" y="100"/>
                </a:cubicBezTo>
                <a:cubicBezTo>
                  <a:pt x="13" y="113"/>
                  <a:pt x="12" y="126"/>
                  <a:pt x="12" y="143"/>
                </a:cubicBezTo>
                <a:cubicBezTo>
                  <a:pt x="12" y="151"/>
                  <a:pt x="12" y="164"/>
                  <a:pt x="13" y="182"/>
                </a:cubicBezTo>
                <a:cubicBezTo>
                  <a:pt x="13" y="197"/>
                  <a:pt x="13" y="208"/>
                  <a:pt x="13" y="217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50000">
                <a:schemeClr val="tx2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/>
            <a:endParaRPr lang="en-AU" noProof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113240" y="1600610"/>
            <a:ext cx="2376264" cy="3700598"/>
          </a:xfrm>
        </p:spPr>
        <p:txBody>
          <a:bodyPr anchor="ctr"/>
          <a:lstStyle>
            <a:lvl1pPr algn="ctr">
              <a:defRPr sz="1800" i="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  <a:lvl2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2pPr>
            <a:lvl3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3pPr>
            <a:lvl4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4pPr>
            <a:lvl5pPr>
              <a:defRPr>
                <a:solidFill>
                  <a:schemeClr val="bg1"/>
                </a:solidFill>
                <a:latin typeface="Segoe UI Semibold" panose="020B0702040204020203" pitchFamily="34" charset="0"/>
              </a:defRPr>
            </a:lvl5pPr>
          </a:lstStyle>
          <a:p>
            <a:pPr lvl="0"/>
            <a:r>
              <a:rPr lang="en-AU" noProof="0" dirty="0"/>
              <a:t>Pull Quote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560512" y="6021288"/>
            <a:ext cx="5760765" cy="287214"/>
          </a:xfrm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2945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59235" y="1844077"/>
            <a:ext cx="2628000" cy="360439"/>
          </a:xfrm>
          <a:solidFill>
            <a:schemeClr val="accent5"/>
          </a:solidFill>
          <a:ln w="19050">
            <a:noFill/>
          </a:ln>
        </p:spPr>
        <p:txBody>
          <a:bodyPr lIns="108000" tIns="46800" rIns="108000" anchor="ctr"/>
          <a:lstStyle>
            <a:lvl1pPr algn="ctr">
              <a:defRPr sz="1600" baseline="0">
                <a:solidFill>
                  <a:schemeClr val="accent3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AU" noProof="0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559235" y="2348879"/>
            <a:ext cx="2628000" cy="3888432"/>
          </a:xfrm>
        </p:spPr>
        <p:txBody>
          <a:bodyPr lIns="72000" rIns="72000"/>
          <a:lstStyle>
            <a:lvl1pPr>
              <a:spcBef>
                <a:spcPts val="1200"/>
              </a:spcBef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  <a:lvl2pPr marL="108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2pPr>
            <a:lvl3pPr marL="252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3pPr>
            <a:lvl4pPr marL="396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4pPr>
            <a:lvl5pPr marL="612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3621144" y="1844424"/>
            <a:ext cx="2628000" cy="360439"/>
          </a:xfrm>
          <a:solidFill>
            <a:schemeClr val="accent5"/>
          </a:solidFill>
          <a:ln w="19050">
            <a:noFill/>
          </a:ln>
        </p:spPr>
        <p:txBody>
          <a:bodyPr lIns="108000" tIns="46800" rIns="108000" anchor="ctr"/>
          <a:lstStyle>
            <a:lvl1pPr algn="ctr">
              <a:defRPr sz="1600" baseline="0">
                <a:solidFill>
                  <a:schemeClr val="accent3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AU" noProof="0" dirty="0"/>
              <a:t>Heading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6645480" y="1844424"/>
            <a:ext cx="2628000" cy="360439"/>
          </a:xfrm>
          <a:solidFill>
            <a:schemeClr val="accent5"/>
          </a:solidFill>
          <a:ln w="19050">
            <a:noFill/>
          </a:ln>
        </p:spPr>
        <p:txBody>
          <a:bodyPr lIns="108000" tIns="46800" rIns="108000" anchor="ctr"/>
          <a:lstStyle>
            <a:lvl1pPr algn="ctr">
              <a:defRPr sz="1600" baseline="0">
                <a:solidFill>
                  <a:schemeClr val="accent3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AU" noProof="0" dirty="0"/>
              <a:t>Heading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>
          <a:xfrm>
            <a:off x="3602653" y="2348879"/>
            <a:ext cx="2628000" cy="3888433"/>
          </a:xfrm>
        </p:spPr>
        <p:txBody>
          <a:bodyPr lIns="72000" rIns="72000"/>
          <a:lstStyle>
            <a:lvl1pPr>
              <a:spcBef>
                <a:spcPts val="1200"/>
              </a:spcBef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  <a:lvl2pPr marL="108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2pPr>
            <a:lvl3pPr marL="252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3pPr>
            <a:lvl4pPr marL="396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4pPr>
            <a:lvl5pPr marL="612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9"/>
          </p:nvPr>
        </p:nvSpPr>
        <p:spPr>
          <a:xfrm>
            <a:off x="6643719" y="2348879"/>
            <a:ext cx="2628000" cy="3888432"/>
          </a:xfrm>
        </p:spPr>
        <p:txBody>
          <a:bodyPr lIns="72000" rIns="72000"/>
          <a:lstStyle>
            <a:lvl1pPr>
              <a:spcBef>
                <a:spcPts val="1200"/>
              </a:spcBef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  <a:lvl2pPr marL="108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2pPr>
            <a:lvl3pPr marL="252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3pPr>
            <a:lvl4pPr marL="396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4pPr>
            <a:lvl5pPr marL="612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57930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no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559235" y="1700808"/>
            <a:ext cx="2628000" cy="4536503"/>
          </a:xfrm>
        </p:spPr>
        <p:txBody>
          <a:bodyPr lIns="72000" rIns="72000"/>
          <a:lstStyle>
            <a:lvl1pPr>
              <a:spcBef>
                <a:spcPts val="1200"/>
              </a:spcBef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  <a:lvl2pPr marL="108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2pPr>
            <a:lvl3pPr marL="252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3pPr>
            <a:lvl4pPr marL="396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4pPr>
            <a:lvl5pPr marL="612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>
          <a:xfrm>
            <a:off x="3602653" y="1700809"/>
            <a:ext cx="2628000" cy="4536504"/>
          </a:xfrm>
        </p:spPr>
        <p:txBody>
          <a:bodyPr lIns="72000" rIns="72000"/>
          <a:lstStyle>
            <a:lvl1pPr>
              <a:spcBef>
                <a:spcPts val="1200"/>
              </a:spcBef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  <a:lvl2pPr marL="108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2pPr>
            <a:lvl3pPr marL="252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3pPr>
            <a:lvl4pPr marL="396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4pPr>
            <a:lvl5pPr marL="612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9"/>
          </p:nvPr>
        </p:nvSpPr>
        <p:spPr>
          <a:xfrm>
            <a:off x="6643719" y="1700808"/>
            <a:ext cx="2628000" cy="4536503"/>
          </a:xfrm>
        </p:spPr>
        <p:txBody>
          <a:bodyPr lIns="72000" rIns="72000"/>
          <a:lstStyle>
            <a:lvl1pPr>
              <a:spcBef>
                <a:spcPts val="1200"/>
              </a:spcBef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  <a:lvl2pPr marL="108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2pPr>
            <a:lvl3pPr marL="252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3pPr>
            <a:lvl4pPr marL="396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4pPr>
            <a:lvl5pPr marL="612000" indent="-108000">
              <a:buClr>
                <a:schemeClr val="bg2"/>
              </a:buClr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  <a:latin typeface="Segoe UI Semilight" panose="020B0402040204020203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9170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3584848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548680"/>
            <a:ext cx="2664296" cy="5904656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3584848" y="1124744"/>
            <a:ext cx="5832648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3584574" y="1700213"/>
            <a:ext cx="1800473" cy="1512887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2"/>
          </p:nvPr>
        </p:nvSpPr>
        <p:spPr>
          <a:xfrm>
            <a:off x="5600799" y="1700808"/>
            <a:ext cx="1800473" cy="1512887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3"/>
          </p:nvPr>
        </p:nvSpPr>
        <p:spPr>
          <a:xfrm>
            <a:off x="7617296" y="1700808"/>
            <a:ext cx="1800473" cy="1512887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4"/>
          </p:nvPr>
        </p:nvSpPr>
        <p:spPr>
          <a:xfrm>
            <a:off x="3584847" y="3428405"/>
            <a:ext cx="1800473" cy="1512887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5601072" y="3429000"/>
            <a:ext cx="1800473" cy="1512887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6"/>
          </p:nvPr>
        </p:nvSpPr>
        <p:spPr>
          <a:xfrm>
            <a:off x="7617569" y="3429000"/>
            <a:ext cx="1800473" cy="1512887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368824" y="548680"/>
            <a:ext cx="0" cy="5904656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1633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two row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6753200" y="548680"/>
            <a:ext cx="2664296" cy="5904656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5832648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560238" y="1700213"/>
            <a:ext cx="1800473" cy="1512887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2"/>
          </p:nvPr>
        </p:nvSpPr>
        <p:spPr>
          <a:xfrm>
            <a:off x="2576463" y="1700808"/>
            <a:ext cx="1800473" cy="1512887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3"/>
          </p:nvPr>
        </p:nvSpPr>
        <p:spPr>
          <a:xfrm>
            <a:off x="4592960" y="1700808"/>
            <a:ext cx="1800473" cy="1512887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4"/>
          </p:nvPr>
        </p:nvSpPr>
        <p:spPr>
          <a:xfrm>
            <a:off x="560511" y="3428405"/>
            <a:ext cx="1800473" cy="1512887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2576736" y="3429000"/>
            <a:ext cx="1800473" cy="1512887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6"/>
          </p:nvPr>
        </p:nvSpPr>
        <p:spPr>
          <a:xfrm>
            <a:off x="4593233" y="3429000"/>
            <a:ext cx="1800473" cy="1512887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570035" y="548680"/>
            <a:ext cx="0" cy="5904656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61010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three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1082294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3584848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548680"/>
            <a:ext cx="2664296" cy="5904656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3584848" y="1700213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3584848" y="1124744"/>
            <a:ext cx="5832648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4"/>
          </p:nvPr>
        </p:nvSpPr>
        <p:spPr>
          <a:xfrm>
            <a:off x="3585121" y="3322190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2"/>
          </p:nvPr>
        </p:nvSpPr>
        <p:spPr>
          <a:xfrm>
            <a:off x="6609496" y="1700808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6609496" y="3322785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6"/>
          </p:nvPr>
        </p:nvSpPr>
        <p:spPr>
          <a:xfrm>
            <a:off x="3584801" y="4944167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368824" y="548680"/>
            <a:ext cx="0" cy="5904656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4"/>
          <p:cNvSpPr>
            <a:spLocks noGrp="1"/>
          </p:cNvSpPr>
          <p:nvPr>
            <p:ph type="body" sz="quarter" idx="37"/>
          </p:nvPr>
        </p:nvSpPr>
        <p:spPr>
          <a:xfrm>
            <a:off x="6609176" y="4944762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404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60512" y="548680"/>
            <a:ext cx="8784976" cy="504056"/>
          </a:xfrm>
        </p:spPr>
        <p:txBody>
          <a:bodyPr anchor="t"/>
          <a:lstStyle>
            <a:lvl1pPr marL="0" marR="0" indent="0" algn="l" defTabSz="91434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/>
            </a:lvl1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60388" y="5805264"/>
            <a:ext cx="8785225" cy="5032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AU" noProof="0" dirty="0"/>
              <a:t>Source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60300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three row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5832648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6825208" y="548680"/>
            <a:ext cx="2664296" cy="5832648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5832648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560512" y="1700213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2"/>
          </p:nvPr>
        </p:nvSpPr>
        <p:spPr>
          <a:xfrm>
            <a:off x="3585160" y="1700808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4"/>
          </p:nvPr>
        </p:nvSpPr>
        <p:spPr>
          <a:xfrm>
            <a:off x="560785" y="3322190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3585160" y="3322785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609184" y="548680"/>
            <a:ext cx="0" cy="5832648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4"/>
          <p:cNvSpPr>
            <a:spLocks noGrp="1"/>
          </p:cNvSpPr>
          <p:nvPr>
            <p:ph type="body" sz="quarter" idx="36"/>
          </p:nvPr>
        </p:nvSpPr>
        <p:spPr>
          <a:xfrm>
            <a:off x="560465" y="4944167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7"/>
          </p:nvPr>
        </p:nvSpPr>
        <p:spPr>
          <a:xfrm>
            <a:off x="3584840" y="4944762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2260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three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8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856984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3584848" y="1700213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2"/>
          </p:nvPr>
        </p:nvSpPr>
        <p:spPr>
          <a:xfrm>
            <a:off x="6609496" y="1700808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4"/>
          </p:nvPr>
        </p:nvSpPr>
        <p:spPr>
          <a:xfrm>
            <a:off x="3585121" y="3283670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6609496" y="3284265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6"/>
          </p:nvPr>
        </p:nvSpPr>
        <p:spPr>
          <a:xfrm>
            <a:off x="3584801" y="4944167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7"/>
          </p:nvPr>
        </p:nvSpPr>
        <p:spPr>
          <a:xfrm>
            <a:off x="6609176" y="4944762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8"/>
          </p:nvPr>
        </p:nvSpPr>
        <p:spPr>
          <a:xfrm>
            <a:off x="560512" y="1700808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9"/>
          </p:nvPr>
        </p:nvSpPr>
        <p:spPr>
          <a:xfrm>
            <a:off x="560785" y="3284265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40"/>
          </p:nvPr>
        </p:nvSpPr>
        <p:spPr>
          <a:xfrm>
            <a:off x="560465" y="4944762"/>
            <a:ext cx="2808000" cy="1440000"/>
          </a:xfrm>
        </p:spPr>
        <p:txBody>
          <a:bodyPr/>
          <a:lstStyle>
            <a:lvl1pPr>
              <a:defRPr sz="1000"/>
            </a:lvl1pPr>
            <a:lvl2pPr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66308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/ins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560388" y="1341438"/>
            <a:ext cx="4248596" cy="23749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2"/>
          </p:nvPr>
        </p:nvSpPr>
        <p:spPr>
          <a:xfrm>
            <a:off x="5169024" y="1340768"/>
            <a:ext cx="4248596" cy="23749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4078436"/>
            <a:ext cx="4248596" cy="23749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5169024" y="4077072"/>
            <a:ext cx="4248596" cy="23749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76766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/insight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560388" y="1341438"/>
            <a:ext cx="4248596" cy="23749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2"/>
          </p:nvPr>
        </p:nvSpPr>
        <p:spPr>
          <a:xfrm>
            <a:off x="5169024" y="1340768"/>
            <a:ext cx="4248596" cy="2374900"/>
          </a:xfrm>
          <a:solidFill>
            <a:schemeClr val="bg2"/>
          </a:solidFill>
        </p:spPr>
        <p:txBody>
          <a:bodyPr lIns="144000" tIns="108000" rIns="144000" bIns="108000"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4078436"/>
            <a:ext cx="4248596" cy="23749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5169024" y="4077072"/>
            <a:ext cx="4248596" cy="2374900"/>
          </a:xfrm>
          <a:solidFill>
            <a:schemeClr val="bg2"/>
          </a:solidFill>
        </p:spPr>
        <p:txBody>
          <a:bodyPr lIns="144000" tIns="108000" rIns="144000" bIns="108000"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014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/insights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856984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pic>
        <p:nvPicPr>
          <p:cNvPr id="4" name="Picture 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560388" y="1341438"/>
            <a:ext cx="4248596" cy="23749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2"/>
          </p:nvPr>
        </p:nvSpPr>
        <p:spPr>
          <a:xfrm>
            <a:off x="5169024" y="1340768"/>
            <a:ext cx="4248596" cy="2374900"/>
          </a:xfrm>
          <a:solidFill>
            <a:schemeClr val="accent5"/>
          </a:solidFill>
        </p:spPr>
        <p:txBody>
          <a:bodyPr lIns="144000" tIns="108000" rIns="144000" bIns="108000"/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60512" y="4078436"/>
            <a:ext cx="4248596" cy="23749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4"/>
          </p:nvPr>
        </p:nvSpPr>
        <p:spPr>
          <a:xfrm>
            <a:off x="5169024" y="4077072"/>
            <a:ext cx="4248596" cy="2374900"/>
          </a:xfrm>
          <a:solidFill>
            <a:schemeClr val="accent5"/>
          </a:solidFill>
        </p:spPr>
        <p:txBody>
          <a:bodyPr lIns="144000" tIns="108000" rIns="144000" bIns="108000"/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9977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No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1424608" y="3430741"/>
            <a:ext cx="7056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1600" noProof="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Nous is the largest Australian-founded management consulting</a:t>
            </a:r>
            <a:br>
              <a:rPr lang="en-AU" sz="1600" noProof="0" dirty="0"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en-AU" sz="1600" noProof="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firm with over 270 staff across Australia and the UK.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780" y="1122417"/>
            <a:ext cx="3960440" cy="1082447"/>
          </a:xfrm>
          <a:prstGeom prst="rect">
            <a:avLst/>
          </a:prstGeom>
        </p:spPr>
      </p:pic>
      <p:cxnSp>
        <p:nvCxnSpPr>
          <p:cNvPr id="20" name="Straight Connector 19"/>
          <p:cNvCxnSpPr/>
          <p:nvPr userDrawn="1"/>
        </p:nvCxnSpPr>
        <p:spPr>
          <a:xfrm>
            <a:off x="1867694" y="3165288"/>
            <a:ext cx="6170612" cy="0"/>
          </a:xfrm>
          <a:prstGeom prst="line">
            <a:avLst/>
          </a:prstGeom>
          <a:ln w="1905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4157430" y="2961572"/>
            <a:ext cx="15911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1800" noProof="0">
                <a:solidFill>
                  <a:schemeClr val="bg2"/>
                </a:solidFill>
                <a:latin typeface="Segoe UI Semibold" panose="020B0702040204020203" pitchFamily="34" charset="0"/>
              </a:rPr>
              <a:t>About Nous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0" y="4602630"/>
            <a:ext cx="9906001" cy="164428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/>
          <p:cNvSpPr/>
          <p:nvPr userDrawn="1"/>
        </p:nvSpPr>
        <p:spPr>
          <a:xfrm>
            <a:off x="504000" y="4947717"/>
            <a:ext cx="2645008" cy="954107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en-AU" sz="1400" dirty="0">
                <a:solidFill>
                  <a:schemeClr val="bg1"/>
                </a:solidFill>
                <a:latin typeface="Segoe UI Semibold" panose="020B0702040204020203" pitchFamily="34" charset="0"/>
                <a:cs typeface="Segoe UI Semilight" panose="020B0402040204020203" pitchFamily="34" charset="0"/>
              </a:rPr>
              <a:t>We partner with leaders to shape world-class businesses, effective government</a:t>
            </a:r>
            <a:r>
              <a:rPr lang="en-AU" sz="1400" baseline="0" dirty="0">
                <a:solidFill>
                  <a:schemeClr val="bg1"/>
                </a:solidFill>
                <a:latin typeface="Segoe UI Semibold" panose="020B0702040204020203" pitchFamily="34" charset="0"/>
                <a:cs typeface="Segoe UI Semilight" panose="020B0402040204020203" pitchFamily="34" charset="0"/>
              </a:rPr>
              <a:t> </a:t>
            </a:r>
            <a:r>
              <a:rPr lang="en-AU" sz="1400" dirty="0">
                <a:solidFill>
                  <a:schemeClr val="bg1"/>
                </a:solidFill>
                <a:latin typeface="Segoe UI Semibold" panose="020B0702040204020203" pitchFamily="34" charset="0"/>
                <a:cs typeface="Segoe UI Semilight" panose="020B0402040204020203" pitchFamily="34" charset="0"/>
              </a:rPr>
              <a:t>and empowered communities. 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3036007" y="5662901"/>
            <a:ext cx="18677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AU" sz="12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PEOPLE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718402" y="5662901"/>
            <a:ext cx="1674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AU" sz="12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PRINCIPALS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7695811" y="5661247"/>
            <a:ext cx="20084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AU" sz="12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COUNTRIES</a:t>
            </a:r>
          </a:p>
        </p:txBody>
      </p:sp>
      <p:sp>
        <p:nvSpPr>
          <p:cNvPr id="31" name="Rectangle 30"/>
          <p:cNvSpPr/>
          <p:nvPr userDrawn="1"/>
        </p:nvSpPr>
        <p:spPr>
          <a:xfrm>
            <a:off x="6278498" y="5662901"/>
            <a:ext cx="1674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AU" sz="12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OFFICES</a:t>
            </a:r>
          </a:p>
        </p:txBody>
      </p:sp>
      <p:grpSp>
        <p:nvGrpSpPr>
          <p:cNvPr id="32" name="Group 31"/>
          <p:cNvGrpSpPr>
            <a:grpSpLocks noChangeAspect="1"/>
          </p:cNvGrpSpPr>
          <p:nvPr userDrawn="1"/>
        </p:nvGrpSpPr>
        <p:grpSpPr>
          <a:xfrm>
            <a:off x="3643454" y="4956969"/>
            <a:ext cx="652819" cy="655335"/>
            <a:chOff x="878775" y="1415376"/>
            <a:chExt cx="823912" cy="827088"/>
          </a:xfrm>
        </p:grpSpPr>
        <p:sp>
          <p:nvSpPr>
            <p:cNvPr id="33" name="Oval 32"/>
            <p:cNvSpPr/>
            <p:nvPr/>
          </p:nvSpPr>
          <p:spPr>
            <a:xfrm>
              <a:off x="878775" y="1466420"/>
              <a:ext cx="797502" cy="72500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2000" tIns="0" rIns="72000" bIns="0" rtlCol="0" anchor="ctr"/>
            <a:lstStyle/>
            <a:p>
              <a:pPr algn="ctr"/>
              <a:r>
                <a:rPr lang="en-AU" sz="1400" b="0" dirty="0">
                  <a:solidFill>
                    <a:schemeClr val="bg1"/>
                  </a:solidFill>
                  <a:latin typeface="+mj-lt"/>
                </a:rPr>
                <a:t>270</a:t>
              </a:r>
            </a:p>
          </p:txBody>
        </p:sp>
        <p:sp>
          <p:nvSpPr>
            <p:cNvPr id="34" name="Freeform 70"/>
            <p:cNvSpPr>
              <a:spLocks noEditPoints="1"/>
            </p:cNvSpPr>
            <p:nvPr/>
          </p:nvSpPr>
          <p:spPr bwMode="auto">
            <a:xfrm>
              <a:off x="878775" y="1415376"/>
              <a:ext cx="823912" cy="827088"/>
            </a:xfrm>
            <a:custGeom>
              <a:avLst/>
              <a:gdLst>
                <a:gd name="T0" fmla="*/ 110 w 220"/>
                <a:gd name="T1" fmla="*/ 220 h 220"/>
                <a:gd name="T2" fmla="*/ 0 w 220"/>
                <a:gd name="T3" fmla="*/ 110 h 220"/>
                <a:gd name="T4" fmla="*/ 110 w 220"/>
                <a:gd name="T5" fmla="*/ 0 h 220"/>
                <a:gd name="T6" fmla="*/ 220 w 220"/>
                <a:gd name="T7" fmla="*/ 110 h 220"/>
                <a:gd name="T8" fmla="*/ 110 w 220"/>
                <a:gd name="T9" fmla="*/ 220 h 220"/>
                <a:gd name="T10" fmla="*/ 110 w 220"/>
                <a:gd name="T11" fmla="*/ 8 h 220"/>
                <a:gd name="T12" fmla="*/ 8 w 220"/>
                <a:gd name="T13" fmla="*/ 110 h 220"/>
                <a:gd name="T14" fmla="*/ 110 w 220"/>
                <a:gd name="T15" fmla="*/ 212 h 220"/>
                <a:gd name="T16" fmla="*/ 212 w 220"/>
                <a:gd name="T17" fmla="*/ 110 h 220"/>
                <a:gd name="T18" fmla="*/ 110 w 220"/>
                <a:gd name="T19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110" y="220"/>
                  </a:moveTo>
                  <a:cubicBezTo>
                    <a:pt x="49" y="220"/>
                    <a:pt x="0" y="171"/>
                    <a:pt x="0" y="110"/>
                  </a:cubicBezTo>
                  <a:cubicBezTo>
                    <a:pt x="0" y="49"/>
                    <a:pt x="49" y="0"/>
                    <a:pt x="110" y="0"/>
                  </a:cubicBezTo>
                  <a:cubicBezTo>
                    <a:pt x="171" y="0"/>
                    <a:pt x="220" y="49"/>
                    <a:pt x="220" y="110"/>
                  </a:cubicBezTo>
                  <a:cubicBezTo>
                    <a:pt x="220" y="171"/>
                    <a:pt x="171" y="220"/>
                    <a:pt x="110" y="220"/>
                  </a:cubicBezTo>
                  <a:close/>
                  <a:moveTo>
                    <a:pt x="110" y="8"/>
                  </a:moveTo>
                  <a:cubicBezTo>
                    <a:pt x="54" y="8"/>
                    <a:pt x="8" y="54"/>
                    <a:pt x="8" y="110"/>
                  </a:cubicBezTo>
                  <a:cubicBezTo>
                    <a:pt x="8" y="166"/>
                    <a:pt x="54" y="212"/>
                    <a:pt x="110" y="212"/>
                  </a:cubicBezTo>
                  <a:cubicBezTo>
                    <a:pt x="166" y="212"/>
                    <a:pt x="212" y="166"/>
                    <a:pt x="212" y="110"/>
                  </a:cubicBezTo>
                  <a:cubicBezTo>
                    <a:pt x="212" y="54"/>
                    <a:pt x="166" y="8"/>
                    <a:pt x="110" y="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97000">
                  <a:schemeClr val="accent4"/>
                </a:gs>
                <a:gs pos="65000">
                  <a:schemeClr val="accent3"/>
                </a:gs>
                <a:gs pos="31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0" numCol="1" anchor="ctr" anchorCtr="0" compatLnSpc="1">
              <a:prstTxWarp prst="textNoShape">
                <a:avLst/>
              </a:prstTxWarp>
            </a:bodyPr>
            <a:lstStyle/>
            <a:p>
              <a:endParaRPr lang="en-AU" sz="1400" b="0">
                <a:latin typeface="+mj-lt"/>
              </a:endParaRPr>
            </a:p>
          </p:txBody>
        </p:sp>
      </p:grpSp>
      <p:grpSp>
        <p:nvGrpSpPr>
          <p:cNvPr id="35" name="Group 34"/>
          <p:cNvGrpSpPr>
            <a:grpSpLocks noChangeAspect="1"/>
          </p:cNvGrpSpPr>
          <p:nvPr userDrawn="1"/>
        </p:nvGrpSpPr>
        <p:grpSpPr>
          <a:xfrm>
            <a:off x="5229372" y="4941168"/>
            <a:ext cx="652819" cy="655335"/>
            <a:chOff x="878775" y="1415376"/>
            <a:chExt cx="823912" cy="827088"/>
          </a:xfrm>
        </p:grpSpPr>
        <p:sp>
          <p:nvSpPr>
            <p:cNvPr id="36" name="Oval 35"/>
            <p:cNvSpPr/>
            <p:nvPr/>
          </p:nvSpPr>
          <p:spPr>
            <a:xfrm>
              <a:off x="878775" y="1466420"/>
              <a:ext cx="797502" cy="72500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AU" sz="1400" b="0" dirty="0">
                  <a:solidFill>
                    <a:schemeClr val="bg1"/>
                  </a:solidFill>
                  <a:latin typeface="+mj-lt"/>
                </a:rPr>
                <a:t>45</a:t>
              </a:r>
            </a:p>
          </p:txBody>
        </p:sp>
        <p:sp>
          <p:nvSpPr>
            <p:cNvPr id="37" name="Freeform 70"/>
            <p:cNvSpPr>
              <a:spLocks noEditPoints="1"/>
            </p:cNvSpPr>
            <p:nvPr/>
          </p:nvSpPr>
          <p:spPr bwMode="auto">
            <a:xfrm>
              <a:off x="878775" y="1415376"/>
              <a:ext cx="823912" cy="827088"/>
            </a:xfrm>
            <a:custGeom>
              <a:avLst/>
              <a:gdLst>
                <a:gd name="T0" fmla="*/ 110 w 220"/>
                <a:gd name="T1" fmla="*/ 220 h 220"/>
                <a:gd name="T2" fmla="*/ 0 w 220"/>
                <a:gd name="T3" fmla="*/ 110 h 220"/>
                <a:gd name="T4" fmla="*/ 110 w 220"/>
                <a:gd name="T5" fmla="*/ 0 h 220"/>
                <a:gd name="T6" fmla="*/ 220 w 220"/>
                <a:gd name="T7" fmla="*/ 110 h 220"/>
                <a:gd name="T8" fmla="*/ 110 w 220"/>
                <a:gd name="T9" fmla="*/ 220 h 220"/>
                <a:gd name="T10" fmla="*/ 110 w 220"/>
                <a:gd name="T11" fmla="*/ 8 h 220"/>
                <a:gd name="T12" fmla="*/ 8 w 220"/>
                <a:gd name="T13" fmla="*/ 110 h 220"/>
                <a:gd name="T14" fmla="*/ 110 w 220"/>
                <a:gd name="T15" fmla="*/ 212 h 220"/>
                <a:gd name="T16" fmla="*/ 212 w 220"/>
                <a:gd name="T17" fmla="*/ 110 h 220"/>
                <a:gd name="T18" fmla="*/ 110 w 220"/>
                <a:gd name="T19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110" y="220"/>
                  </a:moveTo>
                  <a:cubicBezTo>
                    <a:pt x="49" y="220"/>
                    <a:pt x="0" y="171"/>
                    <a:pt x="0" y="110"/>
                  </a:cubicBezTo>
                  <a:cubicBezTo>
                    <a:pt x="0" y="49"/>
                    <a:pt x="49" y="0"/>
                    <a:pt x="110" y="0"/>
                  </a:cubicBezTo>
                  <a:cubicBezTo>
                    <a:pt x="171" y="0"/>
                    <a:pt x="220" y="49"/>
                    <a:pt x="220" y="110"/>
                  </a:cubicBezTo>
                  <a:cubicBezTo>
                    <a:pt x="220" y="171"/>
                    <a:pt x="171" y="220"/>
                    <a:pt x="110" y="220"/>
                  </a:cubicBezTo>
                  <a:close/>
                  <a:moveTo>
                    <a:pt x="110" y="8"/>
                  </a:moveTo>
                  <a:cubicBezTo>
                    <a:pt x="54" y="8"/>
                    <a:pt x="8" y="54"/>
                    <a:pt x="8" y="110"/>
                  </a:cubicBezTo>
                  <a:cubicBezTo>
                    <a:pt x="8" y="166"/>
                    <a:pt x="54" y="212"/>
                    <a:pt x="110" y="212"/>
                  </a:cubicBezTo>
                  <a:cubicBezTo>
                    <a:pt x="166" y="212"/>
                    <a:pt x="212" y="166"/>
                    <a:pt x="212" y="110"/>
                  </a:cubicBezTo>
                  <a:cubicBezTo>
                    <a:pt x="212" y="54"/>
                    <a:pt x="166" y="8"/>
                    <a:pt x="110" y="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97000">
                  <a:schemeClr val="accent4"/>
                </a:gs>
                <a:gs pos="65000">
                  <a:schemeClr val="accent3"/>
                </a:gs>
                <a:gs pos="31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0" numCol="1" anchor="ctr" anchorCtr="0" compatLnSpc="1">
              <a:prstTxWarp prst="textNoShape">
                <a:avLst/>
              </a:prstTxWarp>
            </a:bodyPr>
            <a:lstStyle/>
            <a:p>
              <a:endParaRPr lang="en-AU" sz="1400" b="0">
                <a:latin typeface="+mj-lt"/>
              </a:endParaRPr>
            </a:p>
          </p:txBody>
        </p:sp>
      </p:grpSp>
      <p:grpSp>
        <p:nvGrpSpPr>
          <p:cNvPr id="38" name="Group 37"/>
          <p:cNvGrpSpPr>
            <a:grpSpLocks noChangeAspect="1"/>
          </p:cNvGrpSpPr>
          <p:nvPr userDrawn="1"/>
        </p:nvGrpSpPr>
        <p:grpSpPr>
          <a:xfrm>
            <a:off x="6789468" y="4944417"/>
            <a:ext cx="652819" cy="655335"/>
            <a:chOff x="878775" y="1415376"/>
            <a:chExt cx="823912" cy="827088"/>
          </a:xfrm>
        </p:grpSpPr>
        <p:sp>
          <p:nvSpPr>
            <p:cNvPr id="39" name="Oval 38"/>
            <p:cNvSpPr/>
            <p:nvPr/>
          </p:nvSpPr>
          <p:spPr>
            <a:xfrm>
              <a:off x="878775" y="1466420"/>
              <a:ext cx="797502" cy="72500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AU" sz="1400" b="0" dirty="0">
                  <a:solidFill>
                    <a:schemeClr val="bg1"/>
                  </a:solidFill>
                  <a:latin typeface="+mj-lt"/>
                </a:rPr>
                <a:t>6</a:t>
              </a:r>
            </a:p>
          </p:txBody>
        </p:sp>
        <p:sp>
          <p:nvSpPr>
            <p:cNvPr id="40" name="Freeform 70"/>
            <p:cNvSpPr>
              <a:spLocks noEditPoints="1"/>
            </p:cNvSpPr>
            <p:nvPr/>
          </p:nvSpPr>
          <p:spPr bwMode="auto">
            <a:xfrm>
              <a:off x="878775" y="1415376"/>
              <a:ext cx="823912" cy="827088"/>
            </a:xfrm>
            <a:custGeom>
              <a:avLst/>
              <a:gdLst>
                <a:gd name="T0" fmla="*/ 110 w 220"/>
                <a:gd name="T1" fmla="*/ 220 h 220"/>
                <a:gd name="T2" fmla="*/ 0 w 220"/>
                <a:gd name="T3" fmla="*/ 110 h 220"/>
                <a:gd name="T4" fmla="*/ 110 w 220"/>
                <a:gd name="T5" fmla="*/ 0 h 220"/>
                <a:gd name="T6" fmla="*/ 220 w 220"/>
                <a:gd name="T7" fmla="*/ 110 h 220"/>
                <a:gd name="T8" fmla="*/ 110 w 220"/>
                <a:gd name="T9" fmla="*/ 220 h 220"/>
                <a:gd name="T10" fmla="*/ 110 w 220"/>
                <a:gd name="T11" fmla="*/ 8 h 220"/>
                <a:gd name="T12" fmla="*/ 8 w 220"/>
                <a:gd name="T13" fmla="*/ 110 h 220"/>
                <a:gd name="T14" fmla="*/ 110 w 220"/>
                <a:gd name="T15" fmla="*/ 212 h 220"/>
                <a:gd name="T16" fmla="*/ 212 w 220"/>
                <a:gd name="T17" fmla="*/ 110 h 220"/>
                <a:gd name="T18" fmla="*/ 110 w 220"/>
                <a:gd name="T19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110" y="220"/>
                  </a:moveTo>
                  <a:cubicBezTo>
                    <a:pt x="49" y="220"/>
                    <a:pt x="0" y="171"/>
                    <a:pt x="0" y="110"/>
                  </a:cubicBezTo>
                  <a:cubicBezTo>
                    <a:pt x="0" y="49"/>
                    <a:pt x="49" y="0"/>
                    <a:pt x="110" y="0"/>
                  </a:cubicBezTo>
                  <a:cubicBezTo>
                    <a:pt x="171" y="0"/>
                    <a:pt x="220" y="49"/>
                    <a:pt x="220" y="110"/>
                  </a:cubicBezTo>
                  <a:cubicBezTo>
                    <a:pt x="220" y="171"/>
                    <a:pt x="171" y="220"/>
                    <a:pt x="110" y="220"/>
                  </a:cubicBezTo>
                  <a:close/>
                  <a:moveTo>
                    <a:pt x="110" y="8"/>
                  </a:moveTo>
                  <a:cubicBezTo>
                    <a:pt x="54" y="8"/>
                    <a:pt x="8" y="54"/>
                    <a:pt x="8" y="110"/>
                  </a:cubicBezTo>
                  <a:cubicBezTo>
                    <a:pt x="8" y="166"/>
                    <a:pt x="54" y="212"/>
                    <a:pt x="110" y="212"/>
                  </a:cubicBezTo>
                  <a:cubicBezTo>
                    <a:pt x="166" y="212"/>
                    <a:pt x="212" y="166"/>
                    <a:pt x="212" y="110"/>
                  </a:cubicBezTo>
                  <a:cubicBezTo>
                    <a:pt x="212" y="54"/>
                    <a:pt x="166" y="8"/>
                    <a:pt x="110" y="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97000">
                  <a:schemeClr val="accent4"/>
                </a:gs>
                <a:gs pos="65000">
                  <a:schemeClr val="accent3"/>
                </a:gs>
                <a:gs pos="31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0" numCol="1" anchor="ctr" anchorCtr="0" compatLnSpc="1">
              <a:prstTxWarp prst="textNoShape">
                <a:avLst/>
              </a:prstTxWarp>
            </a:bodyPr>
            <a:lstStyle/>
            <a:p>
              <a:endParaRPr lang="en-AU" sz="1400" b="0">
                <a:latin typeface="+mj-lt"/>
              </a:endParaRPr>
            </a:p>
          </p:txBody>
        </p:sp>
      </p:grpSp>
      <p:grpSp>
        <p:nvGrpSpPr>
          <p:cNvPr id="41" name="Group 40"/>
          <p:cNvGrpSpPr>
            <a:grpSpLocks noChangeAspect="1"/>
          </p:cNvGrpSpPr>
          <p:nvPr userDrawn="1"/>
        </p:nvGrpSpPr>
        <p:grpSpPr>
          <a:xfrm>
            <a:off x="8373643" y="4944417"/>
            <a:ext cx="652819" cy="655335"/>
            <a:chOff x="878775" y="1415376"/>
            <a:chExt cx="823912" cy="827088"/>
          </a:xfrm>
        </p:grpSpPr>
        <p:sp>
          <p:nvSpPr>
            <p:cNvPr id="42" name="Oval 41"/>
            <p:cNvSpPr/>
            <p:nvPr/>
          </p:nvSpPr>
          <p:spPr>
            <a:xfrm>
              <a:off x="878775" y="1466420"/>
              <a:ext cx="797502" cy="72500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AU" sz="1400" b="0" dirty="0">
                  <a:solidFill>
                    <a:schemeClr val="bg1"/>
                  </a:solidFill>
                  <a:latin typeface="+mj-lt"/>
                </a:rPr>
                <a:t>2</a:t>
              </a:r>
            </a:p>
          </p:txBody>
        </p:sp>
        <p:sp>
          <p:nvSpPr>
            <p:cNvPr id="43" name="Freeform 70"/>
            <p:cNvSpPr>
              <a:spLocks noEditPoints="1"/>
            </p:cNvSpPr>
            <p:nvPr/>
          </p:nvSpPr>
          <p:spPr bwMode="auto">
            <a:xfrm>
              <a:off x="878775" y="1415376"/>
              <a:ext cx="823912" cy="827088"/>
            </a:xfrm>
            <a:custGeom>
              <a:avLst/>
              <a:gdLst>
                <a:gd name="T0" fmla="*/ 110 w 220"/>
                <a:gd name="T1" fmla="*/ 220 h 220"/>
                <a:gd name="T2" fmla="*/ 0 w 220"/>
                <a:gd name="T3" fmla="*/ 110 h 220"/>
                <a:gd name="T4" fmla="*/ 110 w 220"/>
                <a:gd name="T5" fmla="*/ 0 h 220"/>
                <a:gd name="T6" fmla="*/ 220 w 220"/>
                <a:gd name="T7" fmla="*/ 110 h 220"/>
                <a:gd name="T8" fmla="*/ 110 w 220"/>
                <a:gd name="T9" fmla="*/ 220 h 220"/>
                <a:gd name="T10" fmla="*/ 110 w 220"/>
                <a:gd name="T11" fmla="*/ 8 h 220"/>
                <a:gd name="T12" fmla="*/ 8 w 220"/>
                <a:gd name="T13" fmla="*/ 110 h 220"/>
                <a:gd name="T14" fmla="*/ 110 w 220"/>
                <a:gd name="T15" fmla="*/ 212 h 220"/>
                <a:gd name="T16" fmla="*/ 212 w 220"/>
                <a:gd name="T17" fmla="*/ 110 h 220"/>
                <a:gd name="T18" fmla="*/ 110 w 220"/>
                <a:gd name="T19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110" y="220"/>
                  </a:moveTo>
                  <a:cubicBezTo>
                    <a:pt x="49" y="220"/>
                    <a:pt x="0" y="171"/>
                    <a:pt x="0" y="110"/>
                  </a:cubicBezTo>
                  <a:cubicBezTo>
                    <a:pt x="0" y="49"/>
                    <a:pt x="49" y="0"/>
                    <a:pt x="110" y="0"/>
                  </a:cubicBezTo>
                  <a:cubicBezTo>
                    <a:pt x="171" y="0"/>
                    <a:pt x="220" y="49"/>
                    <a:pt x="220" y="110"/>
                  </a:cubicBezTo>
                  <a:cubicBezTo>
                    <a:pt x="220" y="171"/>
                    <a:pt x="171" y="220"/>
                    <a:pt x="110" y="220"/>
                  </a:cubicBezTo>
                  <a:close/>
                  <a:moveTo>
                    <a:pt x="110" y="8"/>
                  </a:moveTo>
                  <a:cubicBezTo>
                    <a:pt x="54" y="8"/>
                    <a:pt x="8" y="54"/>
                    <a:pt x="8" y="110"/>
                  </a:cubicBezTo>
                  <a:cubicBezTo>
                    <a:pt x="8" y="166"/>
                    <a:pt x="54" y="212"/>
                    <a:pt x="110" y="212"/>
                  </a:cubicBezTo>
                  <a:cubicBezTo>
                    <a:pt x="166" y="212"/>
                    <a:pt x="212" y="166"/>
                    <a:pt x="212" y="110"/>
                  </a:cubicBezTo>
                  <a:cubicBezTo>
                    <a:pt x="212" y="54"/>
                    <a:pt x="166" y="8"/>
                    <a:pt x="110" y="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97000">
                  <a:schemeClr val="accent4"/>
                </a:gs>
                <a:gs pos="65000">
                  <a:schemeClr val="accent3"/>
                </a:gs>
                <a:gs pos="31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0" numCol="1" anchor="ctr" anchorCtr="0" compatLnSpc="1">
              <a:prstTxWarp prst="textNoShape">
                <a:avLst/>
              </a:prstTxWarp>
            </a:bodyPr>
            <a:lstStyle/>
            <a:p>
              <a:endParaRPr lang="en-AU" sz="1400" b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846427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Nous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1424608" y="3430741"/>
            <a:ext cx="7056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1600" noProof="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Nous is the largest Australian-founded management consulting</a:t>
            </a:r>
            <a:br>
              <a:rPr lang="en-AU" sz="1600" noProof="0" dirty="0"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en-AU" sz="1600" noProof="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firm with over 270 staff across Australia and the UK.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780" y="1122417"/>
            <a:ext cx="3960440" cy="1082447"/>
          </a:xfrm>
          <a:prstGeom prst="rect">
            <a:avLst/>
          </a:prstGeom>
        </p:spPr>
      </p:pic>
      <p:cxnSp>
        <p:nvCxnSpPr>
          <p:cNvPr id="20" name="Straight Connector 19"/>
          <p:cNvCxnSpPr/>
          <p:nvPr userDrawn="1"/>
        </p:nvCxnSpPr>
        <p:spPr>
          <a:xfrm>
            <a:off x="1867694" y="3165288"/>
            <a:ext cx="6170612" cy="0"/>
          </a:xfrm>
          <a:prstGeom prst="line">
            <a:avLst/>
          </a:prstGeom>
          <a:ln w="1905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4157430" y="2961572"/>
            <a:ext cx="15911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1800" noProof="0">
                <a:solidFill>
                  <a:schemeClr val="bg2"/>
                </a:solidFill>
                <a:latin typeface="Segoe UI Semibold" panose="020B0702040204020203" pitchFamily="34" charset="0"/>
              </a:rPr>
              <a:t>About Nous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0" y="4602630"/>
            <a:ext cx="9906001" cy="16442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bg2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504000" y="4947717"/>
            <a:ext cx="2645008" cy="954107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en-AU" sz="1400" dirty="0">
                <a:solidFill>
                  <a:schemeClr val="bg2"/>
                </a:solidFill>
                <a:latin typeface="Segoe UI Semibold" panose="020B0702040204020203" pitchFamily="34" charset="0"/>
                <a:cs typeface="Segoe UI Semilight" panose="020B0402040204020203" pitchFamily="34" charset="0"/>
              </a:rPr>
              <a:t>We partner with leaders to shape world-class businesses, effective government</a:t>
            </a:r>
            <a:r>
              <a:rPr lang="en-AU" sz="1400" baseline="0" dirty="0">
                <a:solidFill>
                  <a:schemeClr val="bg2"/>
                </a:solidFill>
                <a:latin typeface="Segoe UI Semibold" panose="020B0702040204020203" pitchFamily="34" charset="0"/>
                <a:cs typeface="Segoe UI Semilight" panose="020B0402040204020203" pitchFamily="34" charset="0"/>
              </a:rPr>
              <a:t> </a:t>
            </a:r>
            <a:r>
              <a:rPr lang="en-AU" sz="1400" dirty="0">
                <a:solidFill>
                  <a:schemeClr val="bg2"/>
                </a:solidFill>
                <a:latin typeface="Segoe UI Semibold" panose="020B0702040204020203" pitchFamily="34" charset="0"/>
                <a:cs typeface="Segoe UI Semilight" panose="020B0402040204020203" pitchFamily="34" charset="0"/>
              </a:rPr>
              <a:t>and empowered communities. 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3036007" y="5662901"/>
            <a:ext cx="18677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AU" sz="1200" b="1" dirty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PEOPLE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4718402" y="5662901"/>
            <a:ext cx="1674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AU" sz="1200" b="1" dirty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PRINCIPALS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7695811" y="5661247"/>
            <a:ext cx="20084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AU" sz="1200" b="1" dirty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COUNTRIES</a:t>
            </a:r>
          </a:p>
        </p:txBody>
      </p:sp>
      <p:sp>
        <p:nvSpPr>
          <p:cNvPr id="31" name="Rectangle 30"/>
          <p:cNvSpPr/>
          <p:nvPr userDrawn="1"/>
        </p:nvSpPr>
        <p:spPr>
          <a:xfrm>
            <a:off x="6278498" y="5662901"/>
            <a:ext cx="1674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AU" sz="1200" b="1" dirty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OFFICES</a:t>
            </a:r>
          </a:p>
        </p:txBody>
      </p:sp>
      <p:grpSp>
        <p:nvGrpSpPr>
          <p:cNvPr id="32" name="Group 31"/>
          <p:cNvGrpSpPr>
            <a:grpSpLocks noChangeAspect="1"/>
          </p:cNvGrpSpPr>
          <p:nvPr userDrawn="1"/>
        </p:nvGrpSpPr>
        <p:grpSpPr>
          <a:xfrm>
            <a:off x="3643454" y="4956969"/>
            <a:ext cx="652819" cy="655335"/>
            <a:chOff x="878775" y="1415376"/>
            <a:chExt cx="823912" cy="827088"/>
          </a:xfrm>
        </p:grpSpPr>
        <p:sp>
          <p:nvSpPr>
            <p:cNvPr id="33" name="Oval 32"/>
            <p:cNvSpPr/>
            <p:nvPr/>
          </p:nvSpPr>
          <p:spPr>
            <a:xfrm>
              <a:off x="878775" y="1466420"/>
              <a:ext cx="797502" cy="72500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2000" tIns="0" rIns="72000" bIns="0" rtlCol="0" anchor="ctr"/>
            <a:lstStyle/>
            <a:p>
              <a:pPr algn="ctr"/>
              <a:r>
                <a:rPr lang="en-AU" sz="1400" b="0" dirty="0">
                  <a:solidFill>
                    <a:schemeClr val="bg2"/>
                  </a:solidFill>
                  <a:latin typeface="+mj-lt"/>
                </a:rPr>
                <a:t>270</a:t>
              </a:r>
            </a:p>
          </p:txBody>
        </p:sp>
        <p:sp>
          <p:nvSpPr>
            <p:cNvPr id="34" name="Freeform 70"/>
            <p:cNvSpPr>
              <a:spLocks noEditPoints="1"/>
            </p:cNvSpPr>
            <p:nvPr/>
          </p:nvSpPr>
          <p:spPr bwMode="auto">
            <a:xfrm>
              <a:off x="878775" y="1415376"/>
              <a:ext cx="823912" cy="827088"/>
            </a:xfrm>
            <a:custGeom>
              <a:avLst/>
              <a:gdLst>
                <a:gd name="T0" fmla="*/ 110 w 220"/>
                <a:gd name="T1" fmla="*/ 220 h 220"/>
                <a:gd name="T2" fmla="*/ 0 w 220"/>
                <a:gd name="T3" fmla="*/ 110 h 220"/>
                <a:gd name="T4" fmla="*/ 110 w 220"/>
                <a:gd name="T5" fmla="*/ 0 h 220"/>
                <a:gd name="T6" fmla="*/ 220 w 220"/>
                <a:gd name="T7" fmla="*/ 110 h 220"/>
                <a:gd name="T8" fmla="*/ 110 w 220"/>
                <a:gd name="T9" fmla="*/ 220 h 220"/>
                <a:gd name="T10" fmla="*/ 110 w 220"/>
                <a:gd name="T11" fmla="*/ 8 h 220"/>
                <a:gd name="T12" fmla="*/ 8 w 220"/>
                <a:gd name="T13" fmla="*/ 110 h 220"/>
                <a:gd name="T14" fmla="*/ 110 w 220"/>
                <a:gd name="T15" fmla="*/ 212 h 220"/>
                <a:gd name="T16" fmla="*/ 212 w 220"/>
                <a:gd name="T17" fmla="*/ 110 h 220"/>
                <a:gd name="T18" fmla="*/ 110 w 220"/>
                <a:gd name="T19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110" y="220"/>
                  </a:moveTo>
                  <a:cubicBezTo>
                    <a:pt x="49" y="220"/>
                    <a:pt x="0" y="171"/>
                    <a:pt x="0" y="110"/>
                  </a:cubicBezTo>
                  <a:cubicBezTo>
                    <a:pt x="0" y="49"/>
                    <a:pt x="49" y="0"/>
                    <a:pt x="110" y="0"/>
                  </a:cubicBezTo>
                  <a:cubicBezTo>
                    <a:pt x="171" y="0"/>
                    <a:pt x="220" y="49"/>
                    <a:pt x="220" y="110"/>
                  </a:cubicBezTo>
                  <a:cubicBezTo>
                    <a:pt x="220" y="171"/>
                    <a:pt x="171" y="220"/>
                    <a:pt x="110" y="220"/>
                  </a:cubicBezTo>
                  <a:close/>
                  <a:moveTo>
                    <a:pt x="110" y="8"/>
                  </a:moveTo>
                  <a:cubicBezTo>
                    <a:pt x="54" y="8"/>
                    <a:pt x="8" y="54"/>
                    <a:pt x="8" y="110"/>
                  </a:cubicBezTo>
                  <a:cubicBezTo>
                    <a:pt x="8" y="166"/>
                    <a:pt x="54" y="212"/>
                    <a:pt x="110" y="212"/>
                  </a:cubicBezTo>
                  <a:cubicBezTo>
                    <a:pt x="166" y="212"/>
                    <a:pt x="212" y="166"/>
                    <a:pt x="212" y="110"/>
                  </a:cubicBezTo>
                  <a:cubicBezTo>
                    <a:pt x="212" y="54"/>
                    <a:pt x="166" y="8"/>
                    <a:pt x="110" y="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97000">
                  <a:schemeClr val="accent4"/>
                </a:gs>
                <a:gs pos="65000">
                  <a:schemeClr val="accent3"/>
                </a:gs>
                <a:gs pos="31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0" numCol="1" anchor="ctr" anchorCtr="0" compatLnSpc="1">
              <a:prstTxWarp prst="textNoShape">
                <a:avLst/>
              </a:prstTxWarp>
            </a:bodyPr>
            <a:lstStyle/>
            <a:p>
              <a:endParaRPr lang="en-AU" sz="1400" b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5" name="Group 34"/>
          <p:cNvGrpSpPr>
            <a:grpSpLocks noChangeAspect="1"/>
          </p:cNvGrpSpPr>
          <p:nvPr userDrawn="1"/>
        </p:nvGrpSpPr>
        <p:grpSpPr>
          <a:xfrm>
            <a:off x="5229372" y="4941168"/>
            <a:ext cx="652819" cy="655335"/>
            <a:chOff x="878775" y="1415376"/>
            <a:chExt cx="823912" cy="827088"/>
          </a:xfrm>
        </p:grpSpPr>
        <p:sp>
          <p:nvSpPr>
            <p:cNvPr id="36" name="Oval 35"/>
            <p:cNvSpPr/>
            <p:nvPr/>
          </p:nvSpPr>
          <p:spPr>
            <a:xfrm>
              <a:off x="878775" y="1466420"/>
              <a:ext cx="797502" cy="72500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AU" sz="1400" b="0" dirty="0">
                  <a:solidFill>
                    <a:schemeClr val="bg2"/>
                  </a:solidFill>
                  <a:latin typeface="+mj-lt"/>
                </a:rPr>
                <a:t>45</a:t>
              </a:r>
            </a:p>
          </p:txBody>
        </p:sp>
        <p:sp>
          <p:nvSpPr>
            <p:cNvPr id="37" name="Freeform 70"/>
            <p:cNvSpPr>
              <a:spLocks noEditPoints="1"/>
            </p:cNvSpPr>
            <p:nvPr/>
          </p:nvSpPr>
          <p:spPr bwMode="auto">
            <a:xfrm>
              <a:off x="878775" y="1415376"/>
              <a:ext cx="823912" cy="827088"/>
            </a:xfrm>
            <a:custGeom>
              <a:avLst/>
              <a:gdLst>
                <a:gd name="T0" fmla="*/ 110 w 220"/>
                <a:gd name="T1" fmla="*/ 220 h 220"/>
                <a:gd name="T2" fmla="*/ 0 w 220"/>
                <a:gd name="T3" fmla="*/ 110 h 220"/>
                <a:gd name="T4" fmla="*/ 110 w 220"/>
                <a:gd name="T5" fmla="*/ 0 h 220"/>
                <a:gd name="T6" fmla="*/ 220 w 220"/>
                <a:gd name="T7" fmla="*/ 110 h 220"/>
                <a:gd name="T8" fmla="*/ 110 w 220"/>
                <a:gd name="T9" fmla="*/ 220 h 220"/>
                <a:gd name="T10" fmla="*/ 110 w 220"/>
                <a:gd name="T11" fmla="*/ 8 h 220"/>
                <a:gd name="T12" fmla="*/ 8 w 220"/>
                <a:gd name="T13" fmla="*/ 110 h 220"/>
                <a:gd name="T14" fmla="*/ 110 w 220"/>
                <a:gd name="T15" fmla="*/ 212 h 220"/>
                <a:gd name="T16" fmla="*/ 212 w 220"/>
                <a:gd name="T17" fmla="*/ 110 h 220"/>
                <a:gd name="T18" fmla="*/ 110 w 220"/>
                <a:gd name="T19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110" y="220"/>
                  </a:moveTo>
                  <a:cubicBezTo>
                    <a:pt x="49" y="220"/>
                    <a:pt x="0" y="171"/>
                    <a:pt x="0" y="110"/>
                  </a:cubicBezTo>
                  <a:cubicBezTo>
                    <a:pt x="0" y="49"/>
                    <a:pt x="49" y="0"/>
                    <a:pt x="110" y="0"/>
                  </a:cubicBezTo>
                  <a:cubicBezTo>
                    <a:pt x="171" y="0"/>
                    <a:pt x="220" y="49"/>
                    <a:pt x="220" y="110"/>
                  </a:cubicBezTo>
                  <a:cubicBezTo>
                    <a:pt x="220" y="171"/>
                    <a:pt x="171" y="220"/>
                    <a:pt x="110" y="220"/>
                  </a:cubicBezTo>
                  <a:close/>
                  <a:moveTo>
                    <a:pt x="110" y="8"/>
                  </a:moveTo>
                  <a:cubicBezTo>
                    <a:pt x="54" y="8"/>
                    <a:pt x="8" y="54"/>
                    <a:pt x="8" y="110"/>
                  </a:cubicBezTo>
                  <a:cubicBezTo>
                    <a:pt x="8" y="166"/>
                    <a:pt x="54" y="212"/>
                    <a:pt x="110" y="212"/>
                  </a:cubicBezTo>
                  <a:cubicBezTo>
                    <a:pt x="166" y="212"/>
                    <a:pt x="212" y="166"/>
                    <a:pt x="212" y="110"/>
                  </a:cubicBezTo>
                  <a:cubicBezTo>
                    <a:pt x="212" y="54"/>
                    <a:pt x="166" y="8"/>
                    <a:pt x="110" y="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97000">
                  <a:schemeClr val="accent4"/>
                </a:gs>
                <a:gs pos="65000">
                  <a:schemeClr val="accent3"/>
                </a:gs>
                <a:gs pos="31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0" numCol="1" anchor="ctr" anchorCtr="0" compatLnSpc="1">
              <a:prstTxWarp prst="textNoShape">
                <a:avLst/>
              </a:prstTxWarp>
            </a:bodyPr>
            <a:lstStyle/>
            <a:p>
              <a:endParaRPr lang="en-AU" sz="1400" b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8" name="Group 37"/>
          <p:cNvGrpSpPr>
            <a:grpSpLocks noChangeAspect="1"/>
          </p:cNvGrpSpPr>
          <p:nvPr userDrawn="1"/>
        </p:nvGrpSpPr>
        <p:grpSpPr>
          <a:xfrm>
            <a:off x="6789468" y="4944417"/>
            <a:ext cx="652819" cy="655335"/>
            <a:chOff x="878775" y="1415376"/>
            <a:chExt cx="823912" cy="827088"/>
          </a:xfrm>
        </p:grpSpPr>
        <p:sp>
          <p:nvSpPr>
            <p:cNvPr id="39" name="Oval 38"/>
            <p:cNvSpPr/>
            <p:nvPr/>
          </p:nvSpPr>
          <p:spPr>
            <a:xfrm>
              <a:off x="878775" y="1466420"/>
              <a:ext cx="797502" cy="72500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AU" sz="1400" b="0" dirty="0">
                  <a:solidFill>
                    <a:schemeClr val="bg2"/>
                  </a:solidFill>
                  <a:latin typeface="+mj-lt"/>
                </a:rPr>
                <a:t>6</a:t>
              </a:r>
            </a:p>
          </p:txBody>
        </p:sp>
        <p:sp>
          <p:nvSpPr>
            <p:cNvPr id="40" name="Freeform 70"/>
            <p:cNvSpPr>
              <a:spLocks noEditPoints="1"/>
            </p:cNvSpPr>
            <p:nvPr/>
          </p:nvSpPr>
          <p:spPr bwMode="auto">
            <a:xfrm>
              <a:off x="878775" y="1415376"/>
              <a:ext cx="823912" cy="827088"/>
            </a:xfrm>
            <a:custGeom>
              <a:avLst/>
              <a:gdLst>
                <a:gd name="T0" fmla="*/ 110 w 220"/>
                <a:gd name="T1" fmla="*/ 220 h 220"/>
                <a:gd name="T2" fmla="*/ 0 w 220"/>
                <a:gd name="T3" fmla="*/ 110 h 220"/>
                <a:gd name="T4" fmla="*/ 110 w 220"/>
                <a:gd name="T5" fmla="*/ 0 h 220"/>
                <a:gd name="T6" fmla="*/ 220 w 220"/>
                <a:gd name="T7" fmla="*/ 110 h 220"/>
                <a:gd name="T8" fmla="*/ 110 w 220"/>
                <a:gd name="T9" fmla="*/ 220 h 220"/>
                <a:gd name="T10" fmla="*/ 110 w 220"/>
                <a:gd name="T11" fmla="*/ 8 h 220"/>
                <a:gd name="T12" fmla="*/ 8 w 220"/>
                <a:gd name="T13" fmla="*/ 110 h 220"/>
                <a:gd name="T14" fmla="*/ 110 w 220"/>
                <a:gd name="T15" fmla="*/ 212 h 220"/>
                <a:gd name="T16" fmla="*/ 212 w 220"/>
                <a:gd name="T17" fmla="*/ 110 h 220"/>
                <a:gd name="T18" fmla="*/ 110 w 220"/>
                <a:gd name="T19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110" y="220"/>
                  </a:moveTo>
                  <a:cubicBezTo>
                    <a:pt x="49" y="220"/>
                    <a:pt x="0" y="171"/>
                    <a:pt x="0" y="110"/>
                  </a:cubicBezTo>
                  <a:cubicBezTo>
                    <a:pt x="0" y="49"/>
                    <a:pt x="49" y="0"/>
                    <a:pt x="110" y="0"/>
                  </a:cubicBezTo>
                  <a:cubicBezTo>
                    <a:pt x="171" y="0"/>
                    <a:pt x="220" y="49"/>
                    <a:pt x="220" y="110"/>
                  </a:cubicBezTo>
                  <a:cubicBezTo>
                    <a:pt x="220" y="171"/>
                    <a:pt x="171" y="220"/>
                    <a:pt x="110" y="220"/>
                  </a:cubicBezTo>
                  <a:close/>
                  <a:moveTo>
                    <a:pt x="110" y="8"/>
                  </a:moveTo>
                  <a:cubicBezTo>
                    <a:pt x="54" y="8"/>
                    <a:pt x="8" y="54"/>
                    <a:pt x="8" y="110"/>
                  </a:cubicBezTo>
                  <a:cubicBezTo>
                    <a:pt x="8" y="166"/>
                    <a:pt x="54" y="212"/>
                    <a:pt x="110" y="212"/>
                  </a:cubicBezTo>
                  <a:cubicBezTo>
                    <a:pt x="166" y="212"/>
                    <a:pt x="212" y="166"/>
                    <a:pt x="212" y="110"/>
                  </a:cubicBezTo>
                  <a:cubicBezTo>
                    <a:pt x="212" y="54"/>
                    <a:pt x="166" y="8"/>
                    <a:pt x="110" y="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97000">
                  <a:schemeClr val="accent4"/>
                </a:gs>
                <a:gs pos="65000">
                  <a:schemeClr val="accent3"/>
                </a:gs>
                <a:gs pos="31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0" numCol="1" anchor="ctr" anchorCtr="0" compatLnSpc="1">
              <a:prstTxWarp prst="textNoShape">
                <a:avLst/>
              </a:prstTxWarp>
            </a:bodyPr>
            <a:lstStyle/>
            <a:p>
              <a:endParaRPr lang="en-AU" sz="1400" b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41" name="Group 40"/>
          <p:cNvGrpSpPr>
            <a:grpSpLocks noChangeAspect="1"/>
          </p:cNvGrpSpPr>
          <p:nvPr userDrawn="1"/>
        </p:nvGrpSpPr>
        <p:grpSpPr>
          <a:xfrm>
            <a:off x="8373643" y="4944417"/>
            <a:ext cx="652819" cy="655335"/>
            <a:chOff x="878775" y="1415376"/>
            <a:chExt cx="823912" cy="827088"/>
          </a:xfrm>
        </p:grpSpPr>
        <p:sp>
          <p:nvSpPr>
            <p:cNvPr id="42" name="Oval 41"/>
            <p:cNvSpPr/>
            <p:nvPr/>
          </p:nvSpPr>
          <p:spPr>
            <a:xfrm>
              <a:off x="878775" y="1466420"/>
              <a:ext cx="797502" cy="725001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tIns="0" bIns="0" rtlCol="0" anchor="ctr"/>
            <a:lstStyle/>
            <a:p>
              <a:pPr algn="ctr"/>
              <a:r>
                <a:rPr lang="en-AU" sz="1400" b="0" dirty="0">
                  <a:solidFill>
                    <a:schemeClr val="bg2"/>
                  </a:solidFill>
                  <a:latin typeface="+mj-lt"/>
                </a:rPr>
                <a:t>2</a:t>
              </a:r>
            </a:p>
          </p:txBody>
        </p:sp>
        <p:sp>
          <p:nvSpPr>
            <p:cNvPr id="43" name="Freeform 70"/>
            <p:cNvSpPr>
              <a:spLocks noEditPoints="1"/>
            </p:cNvSpPr>
            <p:nvPr/>
          </p:nvSpPr>
          <p:spPr bwMode="auto">
            <a:xfrm>
              <a:off x="878775" y="1415376"/>
              <a:ext cx="823912" cy="827088"/>
            </a:xfrm>
            <a:custGeom>
              <a:avLst/>
              <a:gdLst>
                <a:gd name="T0" fmla="*/ 110 w 220"/>
                <a:gd name="T1" fmla="*/ 220 h 220"/>
                <a:gd name="T2" fmla="*/ 0 w 220"/>
                <a:gd name="T3" fmla="*/ 110 h 220"/>
                <a:gd name="T4" fmla="*/ 110 w 220"/>
                <a:gd name="T5" fmla="*/ 0 h 220"/>
                <a:gd name="T6" fmla="*/ 220 w 220"/>
                <a:gd name="T7" fmla="*/ 110 h 220"/>
                <a:gd name="T8" fmla="*/ 110 w 220"/>
                <a:gd name="T9" fmla="*/ 220 h 220"/>
                <a:gd name="T10" fmla="*/ 110 w 220"/>
                <a:gd name="T11" fmla="*/ 8 h 220"/>
                <a:gd name="T12" fmla="*/ 8 w 220"/>
                <a:gd name="T13" fmla="*/ 110 h 220"/>
                <a:gd name="T14" fmla="*/ 110 w 220"/>
                <a:gd name="T15" fmla="*/ 212 h 220"/>
                <a:gd name="T16" fmla="*/ 212 w 220"/>
                <a:gd name="T17" fmla="*/ 110 h 220"/>
                <a:gd name="T18" fmla="*/ 110 w 220"/>
                <a:gd name="T19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110" y="220"/>
                  </a:moveTo>
                  <a:cubicBezTo>
                    <a:pt x="49" y="220"/>
                    <a:pt x="0" y="171"/>
                    <a:pt x="0" y="110"/>
                  </a:cubicBezTo>
                  <a:cubicBezTo>
                    <a:pt x="0" y="49"/>
                    <a:pt x="49" y="0"/>
                    <a:pt x="110" y="0"/>
                  </a:cubicBezTo>
                  <a:cubicBezTo>
                    <a:pt x="171" y="0"/>
                    <a:pt x="220" y="49"/>
                    <a:pt x="220" y="110"/>
                  </a:cubicBezTo>
                  <a:cubicBezTo>
                    <a:pt x="220" y="171"/>
                    <a:pt x="171" y="220"/>
                    <a:pt x="110" y="220"/>
                  </a:cubicBezTo>
                  <a:close/>
                  <a:moveTo>
                    <a:pt x="110" y="8"/>
                  </a:moveTo>
                  <a:cubicBezTo>
                    <a:pt x="54" y="8"/>
                    <a:pt x="8" y="54"/>
                    <a:pt x="8" y="110"/>
                  </a:cubicBezTo>
                  <a:cubicBezTo>
                    <a:pt x="8" y="166"/>
                    <a:pt x="54" y="212"/>
                    <a:pt x="110" y="212"/>
                  </a:cubicBezTo>
                  <a:cubicBezTo>
                    <a:pt x="166" y="212"/>
                    <a:pt x="212" y="166"/>
                    <a:pt x="212" y="110"/>
                  </a:cubicBezTo>
                  <a:cubicBezTo>
                    <a:pt x="212" y="54"/>
                    <a:pt x="166" y="8"/>
                    <a:pt x="110" y="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97000">
                  <a:schemeClr val="accent4"/>
                </a:gs>
                <a:gs pos="65000">
                  <a:schemeClr val="accent3"/>
                </a:gs>
                <a:gs pos="31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0" numCol="1" anchor="ctr" anchorCtr="0" compatLnSpc="1">
              <a:prstTxWarp prst="textNoShape">
                <a:avLst/>
              </a:prstTxWarp>
            </a:bodyPr>
            <a:lstStyle/>
            <a:p>
              <a:endParaRPr lang="en-AU" sz="1400" b="0">
                <a:solidFill>
                  <a:schemeClr val="bg2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465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 dirty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720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white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548681"/>
            <a:ext cx="8785100" cy="51845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60388" y="5805264"/>
            <a:ext cx="8785225" cy="5032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AU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062057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/4 page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339" cy="109703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60388" y="1916113"/>
            <a:ext cx="8785100" cy="37451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AU" noProof="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841432" y="639236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8856DA-B77A-4A94-8E84-45BF77D9376B}" type="slidenum">
              <a:rPr lang="en-AU" sz="1200" noProof="0" smtClean="0">
                <a:solidFill>
                  <a:schemeClr val="accent3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pPr algn="r"/>
              <a:t>‹#›</a:t>
            </a:fld>
            <a:endParaRPr lang="en-AU" sz="1200" noProof="0">
              <a:solidFill>
                <a:schemeClr val="accent3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60512" y="548680"/>
            <a:ext cx="8784976" cy="504056"/>
          </a:xfrm>
          <a:prstGeom prst="rect">
            <a:avLst/>
          </a:prstGeom>
        </p:spPr>
        <p:txBody>
          <a:bodyPr anchor="t"/>
          <a:lstStyle>
            <a:lvl1pPr>
              <a:defRPr sz="2800">
                <a:solidFill>
                  <a:schemeClr val="bg2"/>
                </a:solidFill>
                <a:latin typeface="Segoe UI Semibold" panose="020B07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Governing thought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30" hasCustomPrompt="1"/>
          </p:nvPr>
        </p:nvSpPr>
        <p:spPr>
          <a:xfrm>
            <a:off x="560512" y="1124744"/>
            <a:ext cx="8784976" cy="360040"/>
          </a:xfrm>
          <a:prstGeom prst="rect">
            <a:avLst/>
          </a:prstGeom>
        </p:spPr>
        <p:txBody>
          <a:bodyPr anchor="t"/>
          <a:lstStyle>
            <a:lvl1pPr>
              <a:defRPr sz="200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5pPr>
              <a:defRPr/>
            </a:lvl5pPr>
          </a:lstStyle>
          <a:p>
            <a:pPr lvl="0"/>
            <a:r>
              <a:rPr lang="en-AU" noProof="0" dirty="0"/>
              <a:t>Sub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60388" y="5805264"/>
            <a:ext cx="8785225" cy="5032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AU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62455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vmlDrawing" Target="../drawings/vmlDrawing1.vml"/><Relationship Id="rId7" Type="http://schemas.openxmlformats.org/officeDocument/2006/relationships/slideLayout" Target="../slideLayouts/slideLayout7.xml"/><Relationship Id="rId71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ags" Target="../tags/tag2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69"/>
            </p:custDataLst>
            <p:extLst>
              <p:ext uri="{D42A27DB-BD31-4B8C-83A1-F6EECF244321}">
                <p14:modId xmlns:p14="http://schemas.microsoft.com/office/powerpoint/2010/main" val="1078604075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6" name="think-cell Slide" r:id="rId70" imgW="270" imgH="270" progId="TCLayout.ActiveDocument.1">
                  <p:embed/>
                </p:oleObj>
              </mc:Choice>
              <mc:Fallback>
                <p:oleObj name="think-cell Slide" r:id="rId7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1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214" y="693330"/>
            <a:ext cx="8824912" cy="871200"/>
          </a:xfrm>
          <a:prstGeom prst="rect">
            <a:avLst/>
          </a:prstGeom>
        </p:spPr>
        <p:txBody>
          <a:bodyPr vert="horz" lIns="0" tIns="45713" rIns="0" bIns="45713" rtlCol="0" anchor="ctr" anchorCtr="0">
            <a:noAutofit/>
          </a:bodyPr>
          <a:lstStyle/>
          <a:p>
            <a:r>
              <a:rPr lang="en-AU" noProof="0" dirty="0"/>
              <a:t>Governing thought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40000" y="1845192"/>
            <a:ext cx="8823600" cy="4030009"/>
          </a:xfrm>
          <a:prstGeom prst="rect">
            <a:avLst/>
          </a:prstGeom>
        </p:spPr>
        <p:txBody>
          <a:bodyPr vert="horz" lIns="0" tIns="45713" rIns="0" bIns="45713" rtlCol="0">
            <a:noAutofit/>
          </a:bodyPr>
          <a:lstStyle/>
          <a:p>
            <a:pPr lvl="0"/>
            <a:r>
              <a:rPr lang="en-AU" noProof="0" dirty="0"/>
              <a:t>Body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 level</a:t>
            </a:r>
          </a:p>
        </p:txBody>
      </p:sp>
    </p:spTree>
    <p:extLst>
      <p:ext uri="{BB962C8B-B14F-4D97-AF65-F5344CB8AC3E}">
        <p14:creationId xmlns:p14="http://schemas.microsoft.com/office/powerpoint/2010/main" val="3713331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59" r:id="rId2"/>
    <p:sldLayoutId id="2147483730" r:id="rId3"/>
    <p:sldLayoutId id="2147483731" r:id="rId4"/>
    <p:sldLayoutId id="2147483732" r:id="rId5"/>
    <p:sldLayoutId id="2147483682" r:id="rId6"/>
    <p:sldLayoutId id="2147483733" r:id="rId7"/>
    <p:sldLayoutId id="2147483729" r:id="rId8"/>
    <p:sldLayoutId id="2147483726" r:id="rId9"/>
    <p:sldLayoutId id="2147483727" r:id="rId10"/>
    <p:sldLayoutId id="2147483728" r:id="rId11"/>
    <p:sldLayoutId id="2147483763" r:id="rId12"/>
    <p:sldLayoutId id="2147483764" r:id="rId13"/>
    <p:sldLayoutId id="2147483737" r:id="rId14"/>
    <p:sldLayoutId id="2147483738" r:id="rId15"/>
    <p:sldLayoutId id="2147483739" r:id="rId16"/>
    <p:sldLayoutId id="2147483740" r:id="rId17"/>
    <p:sldLayoutId id="2147483741" r:id="rId18"/>
    <p:sldLayoutId id="2147483742" r:id="rId19"/>
    <p:sldLayoutId id="2147483762" r:id="rId20"/>
    <p:sldLayoutId id="2147483723" r:id="rId21"/>
    <p:sldLayoutId id="2147483720" r:id="rId22"/>
    <p:sldLayoutId id="2147483770" r:id="rId23"/>
    <p:sldLayoutId id="2147483771" r:id="rId24"/>
    <p:sldLayoutId id="2147483777" r:id="rId25"/>
    <p:sldLayoutId id="2147483721" r:id="rId26"/>
    <p:sldLayoutId id="2147483746" r:id="rId27"/>
    <p:sldLayoutId id="2147483745" r:id="rId28"/>
    <p:sldLayoutId id="2147483747" r:id="rId29"/>
    <p:sldLayoutId id="2147483744" r:id="rId30"/>
    <p:sldLayoutId id="2147483748" r:id="rId31"/>
    <p:sldLayoutId id="2147483749" r:id="rId32"/>
    <p:sldLayoutId id="2147483716" r:id="rId33"/>
    <p:sldLayoutId id="2147483768" r:id="rId34"/>
    <p:sldLayoutId id="2147483690" r:id="rId35"/>
    <p:sldLayoutId id="2147483706" r:id="rId36"/>
    <p:sldLayoutId id="2147483673" r:id="rId37"/>
    <p:sldLayoutId id="2147483724" r:id="rId38"/>
    <p:sldLayoutId id="2147483783" r:id="rId39"/>
    <p:sldLayoutId id="2147483765" r:id="rId40"/>
    <p:sldLayoutId id="2147483766" r:id="rId41"/>
    <p:sldLayoutId id="2147483767" r:id="rId42"/>
    <p:sldLayoutId id="2147483778" r:id="rId43"/>
    <p:sldLayoutId id="2147483780" r:id="rId44"/>
    <p:sldLayoutId id="2147483779" r:id="rId45"/>
    <p:sldLayoutId id="2147483781" r:id="rId46"/>
    <p:sldLayoutId id="2147483750" r:id="rId47"/>
    <p:sldLayoutId id="2147483755" r:id="rId48"/>
    <p:sldLayoutId id="2147483753" r:id="rId49"/>
    <p:sldLayoutId id="2147483756" r:id="rId50"/>
    <p:sldLayoutId id="2147483751" r:id="rId51"/>
    <p:sldLayoutId id="2147483754" r:id="rId52"/>
    <p:sldLayoutId id="2147483757" r:id="rId53"/>
    <p:sldLayoutId id="2147483758" r:id="rId54"/>
    <p:sldLayoutId id="2147483718" r:id="rId55"/>
    <p:sldLayoutId id="2147483769" r:id="rId56"/>
    <p:sldLayoutId id="2147483772" r:id="rId57"/>
    <p:sldLayoutId id="2147483776" r:id="rId58"/>
    <p:sldLayoutId id="2147483773" r:id="rId59"/>
    <p:sldLayoutId id="2147483775" r:id="rId60"/>
    <p:sldLayoutId id="2147483774" r:id="rId61"/>
    <p:sldLayoutId id="2147483734" r:id="rId62"/>
    <p:sldLayoutId id="2147483735" r:id="rId63"/>
    <p:sldLayoutId id="2147483736" r:id="rId64"/>
    <p:sldLayoutId id="2147483752" r:id="rId65"/>
    <p:sldLayoutId id="2147483782" r:id="rId66"/>
  </p:sldLayoutIdLst>
  <p:hf hdr="0" ftr="0" dt="0"/>
  <p:txStyles>
    <p:titleStyle>
      <a:lvl1pPr algn="l" defTabSz="914349" rtl="0" eaLnBrk="1" latinLnBrk="0" hangingPunct="1">
        <a:lnSpc>
          <a:spcPct val="80000"/>
        </a:lnSpc>
        <a:spcBef>
          <a:spcPct val="0"/>
        </a:spcBef>
        <a:buNone/>
        <a:defRPr sz="2800" kern="1200" baseline="0">
          <a:solidFill>
            <a:schemeClr val="bg2"/>
          </a:solidFill>
          <a:latin typeface="Segoe UI Semibold" panose="020B0702040204020203" pitchFamily="34" charset="0"/>
          <a:ea typeface="+mj-ea"/>
          <a:cs typeface="+mj-cs"/>
        </a:defRPr>
      </a:lvl1pPr>
    </p:titleStyle>
    <p:bodyStyle>
      <a:lvl1pPr marL="0" indent="0" algn="l" defTabSz="914349" rtl="0" eaLnBrk="1" latinLnBrk="0" hangingPunct="1">
        <a:spcBef>
          <a:spcPts val="1200"/>
        </a:spcBef>
        <a:buFont typeface="Arial" pitchFamily="34" charset="0"/>
        <a:buNone/>
        <a:defRPr sz="1400" kern="1200" spc="0">
          <a:solidFill>
            <a:schemeClr val="bg2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180000" indent="-180000" algn="l" defTabSz="914349" rtl="0" eaLnBrk="1" latinLnBrk="0" hangingPunct="1">
        <a:spcBef>
          <a:spcPts val="400"/>
        </a:spcBef>
        <a:buClr>
          <a:schemeClr val="bg2"/>
        </a:buClr>
        <a:buFont typeface="Arial" pitchFamily="34" charset="0"/>
        <a:buChar char="•"/>
        <a:defRPr sz="1400" kern="1200" spc="0">
          <a:solidFill>
            <a:schemeClr val="bg2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504000" indent="-180000" algn="l" defTabSz="914349" rtl="0" eaLnBrk="1" latinLnBrk="0" hangingPunct="1">
        <a:spcBef>
          <a:spcPts val="400"/>
        </a:spcBef>
        <a:buClr>
          <a:schemeClr val="bg2"/>
        </a:buClr>
        <a:buFont typeface="Arial" pitchFamily="34" charset="0"/>
        <a:buChar char="•"/>
        <a:defRPr sz="1400" kern="1200" spc="0">
          <a:solidFill>
            <a:schemeClr val="bg2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828000" indent="-180000" algn="l" defTabSz="914349" rtl="0" eaLnBrk="1" latinLnBrk="0" hangingPunct="1">
        <a:spcBef>
          <a:spcPts val="400"/>
        </a:spcBef>
        <a:buClr>
          <a:schemeClr val="bg2"/>
        </a:buClr>
        <a:buFont typeface="Arial" pitchFamily="34" charset="0"/>
        <a:buChar char="•"/>
        <a:defRPr sz="1400" kern="1200" spc="0">
          <a:solidFill>
            <a:schemeClr val="bg2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1116000" indent="-180000" algn="l" defTabSz="914349" rtl="0" eaLnBrk="1" latinLnBrk="0" hangingPunct="1">
        <a:spcBef>
          <a:spcPts val="400"/>
        </a:spcBef>
        <a:buClr>
          <a:schemeClr val="bg2"/>
        </a:buClr>
        <a:buFont typeface="Arial" pitchFamily="34" charset="0"/>
        <a:buChar char="•"/>
        <a:defRPr sz="1400" kern="1200" spc="0">
          <a:solidFill>
            <a:schemeClr val="bg2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539970" indent="-269985" algn="l" defTabSz="914349" rtl="0" eaLnBrk="1" latinLnBrk="0" hangingPunct="1">
        <a:spcBef>
          <a:spcPts val="400"/>
        </a:spcBef>
        <a:buClr>
          <a:schemeClr val="bg2"/>
        </a:buClr>
        <a:buFont typeface="+mj-lt"/>
        <a:buAutoNum type="arabicPeriod"/>
        <a:defRPr sz="1400" kern="1200" spc="0" baseline="0">
          <a:solidFill>
            <a:schemeClr val="bg2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6pPr>
      <a:lvl7pPr marL="809955" indent="-269985" algn="l" defTabSz="914349" rtl="0" eaLnBrk="1" latinLnBrk="0" hangingPunct="1">
        <a:spcBef>
          <a:spcPts val="400"/>
        </a:spcBef>
        <a:buClr>
          <a:schemeClr val="bg2"/>
        </a:buClr>
        <a:buFont typeface="+mj-lt"/>
        <a:buAutoNum type="alphaLcPeriod"/>
        <a:defRPr sz="1400" kern="1200" spc="0">
          <a:solidFill>
            <a:schemeClr val="bg2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7pPr>
      <a:lvl8pPr marL="1079940" indent="-269985" algn="l" defTabSz="914349" rtl="0" eaLnBrk="1" latinLnBrk="0" hangingPunct="1">
        <a:spcBef>
          <a:spcPts val="400"/>
        </a:spcBef>
        <a:buClr>
          <a:schemeClr val="bg2"/>
        </a:buClr>
        <a:buFont typeface="+mj-lt"/>
        <a:buAutoNum type="romanLcPeriod"/>
        <a:defRPr sz="1400" kern="1200" spc="0" baseline="0">
          <a:solidFill>
            <a:schemeClr val="bg2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8pPr>
      <a:lvl9pPr marL="3885982" indent="-228587" algn="l" defTabSz="91434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4" algn="l" defTabSz="9143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9" algn="l" defTabSz="9143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3" algn="l" defTabSz="9143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7" algn="l" defTabSz="9143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72" algn="l" defTabSz="9143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6" algn="l" defTabSz="9143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21" algn="l" defTabSz="9143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95" algn="l" defTabSz="9143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Thoughts on advocating for universities in the public arena – Robert Griew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dirty="0"/>
              <a:t>11</a:t>
            </a:r>
            <a:r>
              <a:rPr lang="en-AU" baseline="30000" dirty="0"/>
              <a:t>th</a:t>
            </a:r>
            <a:r>
              <a:rPr lang="en-AU" dirty="0"/>
              <a:t> National Conference for University Governance, Adelaide, 4 October, 2108</a:t>
            </a:r>
          </a:p>
        </p:txBody>
      </p:sp>
    </p:spTree>
    <p:extLst>
      <p:ext uri="{BB962C8B-B14F-4D97-AF65-F5344CB8AC3E}">
        <p14:creationId xmlns:p14="http://schemas.microsoft.com/office/powerpoint/2010/main" val="1211531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5" descr="Image result for inspiring cartoons">
            <a:extLst>
              <a:ext uri="{FF2B5EF4-FFF2-40B4-BE49-F238E27FC236}">
                <a16:creationId xmlns:a16="http://schemas.microsoft.com/office/drawing/2014/main" id="{BB147356-30B9-4E89-A94D-C105ED691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718" y="1268760"/>
            <a:ext cx="4092029" cy="483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Image result for Higher Education budget cartoons">
            <a:extLst>
              <a:ext uri="{FF2B5EF4-FFF2-40B4-BE49-F238E27FC236}">
                <a16:creationId xmlns:a16="http://schemas.microsoft.com/office/drawing/2014/main" id="{C4CF6E2E-DE72-45CD-9101-A943B7A60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60" y="1365431"/>
            <a:ext cx="3528392" cy="473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4769443-AFAF-41D8-AC81-584F78C05E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426200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FB5DC2-3744-4442-9A3B-FDEB9ACECC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0512" y="764704"/>
            <a:ext cx="8784976" cy="504056"/>
          </a:xfrm>
        </p:spPr>
        <p:txBody>
          <a:bodyPr/>
          <a:lstStyle/>
          <a:p>
            <a:r>
              <a:rPr lang="en-AU" sz="2400" dirty="0"/>
              <a:t>After nearly 10 years of growth and attempts to introduce incentives to differentiate 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532023-951F-46B9-A2EB-33D8C0138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536" y="1844824"/>
            <a:ext cx="3456384" cy="4594632"/>
          </a:xfrm>
          <a:prstGeom prst="rect">
            <a:avLst/>
          </a:prstGeom>
        </p:spPr>
      </p:pic>
      <p:sp>
        <p:nvSpPr>
          <p:cNvPr id="8" name="AutoShape 6" descr="Image result for Higher Education budget cartoons">
            <a:extLst>
              <a:ext uri="{FF2B5EF4-FFF2-40B4-BE49-F238E27FC236}">
                <a16:creationId xmlns:a16="http://schemas.microsoft.com/office/drawing/2014/main" id="{9A761E59-E872-491D-964A-5E58A9B9FA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800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5CFFF2F-4A4D-475E-ABED-6778BC53FF57}"/>
              </a:ext>
            </a:extLst>
          </p:cNvPr>
          <p:cNvSpPr txBox="1">
            <a:spLocks noGrp="1"/>
          </p:cNvSpPr>
          <p:nvPr>
            <p:ph sz="quarter" idx="12"/>
          </p:nvPr>
        </p:nvSpPr>
        <p:spPr>
          <a:xfrm>
            <a:off x="4953000" y="1844824"/>
            <a:ext cx="3852867" cy="4594632"/>
          </a:xfrm>
          <a:prstGeom prst="rect">
            <a:avLst/>
          </a:prstGeom>
        </p:spPr>
        <p:txBody>
          <a:bodyPr vert="horz" lIns="0" tIns="45713" rIns="0" bIns="45713" rtlCol="0" anchor="t">
            <a:noAutofit/>
          </a:bodyPr>
          <a:lstStyle>
            <a:lvl1pPr marL="0" indent="0" algn="l" defTabSz="914349" rtl="0" eaLnBrk="1" latinLnBrk="0" hangingPunct="1">
              <a:spcBef>
                <a:spcPts val="1200"/>
              </a:spcBef>
              <a:buFont typeface="Arial" pitchFamily="34" charset="0"/>
              <a:buNone/>
              <a:defRPr sz="20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180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504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828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116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539970" indent="-269985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+mj-lt"/>
              <a:buAutoNum type="arabicPeriod"/>
              <a:defRPr sz="1400" kern="1200" spc="0" baseline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6pPr>
            <a:lvl7pPr marL="809955" indent="-269985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+mj-lt"/>
              <a:buAutoNum type="alphaLcPeriod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7pPr>
            <a:lvl8pPr marL="1079940" indent="-269985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+mj-lt"/>
              <a:buAutoNum type="romanLcPeriod"/>
              <a:defRPr sz="1400" kern="1200" spc="0" baseline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8pPr>
            <a:lvl9pPr marL="3885982" indent="-228587" algn="l" defTabSz="91434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600" dirty="0"/>
              <a:t>Common points in </a:t>
            </a:r>
            <a:r>
              <a:rPr lang="en-AU" sz="1600" dirty="0" err="1"/>
              <a:t>Labor</a:t>
            </a:r>
            <a:r>
              <a:rPr lang="en-AU" sz="1600" dirty="0"/>
              <a:t> and Coalition reform attempts:</a:t>
            </a:r>
          </a:p>
          <a:p>
            <a:pPr marL="342900" indent="-342900">
              <a:buAutoNum type="arabicPeriod"/>
            </a:pPr>
            <a:r>
              <a:rPr lang="en-AU" sz="1600" dirty="0"/>
              <a:t>Continuing the trend to an historic opening up of the higher education system</a:t>
            </a:r>
          </a:p>
          <a:p>
            <a:pPr marL="342900" indent="-342900">
              <a:buAutoNum type="arabicPeriod"/>
            </a:pPr>
            <a:r>
              <a:rPr lang="en-AU" sz="1600" dirty="0"/>
              <a:t>Incentives to differentiate what universities offer students and their employers</a:t>
            </a:r>
          </a:p>
          <a:p>
            <a:pPr marL="342900" indent="-342900">
              <a:buAutoNum type="arabicPeriod"/>
            </a:pPr>
            <a:r>
              <a:rPr lang="en-AU" sz="1600" dirty="0"/>
              <a:t>Moving toward a less divided tertiary education system</a:t>
            </a:r>
          </a:p>
          <a:p>
            <a:pPr marL="342900" indent="-342900">
              <a:buAutoNum type="arabicPeriod"/>
            </a:pPr>
            <a:r>
              <a:rPr lang="en-AU" sz="1600" dirty="0"/>
              <a:t>Failure to make the reform agenda stick </a:t>
            </a:r>
          </a:p>
          <a:p>
            <a:pPr marL="342900" indent="-342900">
              <a:buAutoNum type="arabicPeriod"/>
            </a:pPr>
            <a:r>
              <a:rPr lang="en-AU" sz="1600" dirty="0"/>
              <a:t>Reversion to savings measures that the universities hate </a:t>
            </a:r>
          </a:p>
          <a:p>
            <a:pPr marL="342900" indent="-342900">
              <a:buAutoNum type="arabicPeriod"/>
            </a:pPr>
            <a:endParaRPr lang="en-AU" sz="16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53724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University revenue has increased since Dawkins with increase driven by volume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0"/>
          </p:nvPr>
        </p:nvSpPr>
        <p:spPr>
          <a:xfrm>
            <a:off x="560512" y="1412776"/>
            <a:ext cx="8784976" cy="360040"/>
          </a:xfrm>
        </p:spPr>
        <p:txBody>
          <a:bodyPr/>
          <a:lstStyle/>
          <a:p>
            <a:r>
              <a:rPr lang="en-AU" sz="1400" dirty="0">
                <a:latin typeface="+mj-lt"/>
              </a:rPr>
              <a:t>Commonwealth Grant Scheme Funding 1988 – 2021</a:t>
            </a:r>
            <a:br>
              <a:rPr lang="en-AU" sz="1400" dirty="0">
                <a:latin typeface="+mj-lt"/>
              </a:rPr>
            </a:br>
            <a:r>
              <a:rPr lang="en-AU" sz="1400" dirty="0">
                <a:latin typeface="+mj-lt"/>
              </a:rPr>
              <a:t>$billion (adjusted to $2015)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1"/>
          </p:nvPr>
        </p:nvSpPr>
        <p:spPr>
          <a:xfrm>
            <a:off x="560388" y="5805264"/>
            <a:ext cx="8785225" cy="503238"/>
          </a:xfrm>
        </p:spPr>
        <p:txBody>
          <a:bodyPr/>
          <a:lstStyle/>
          <a:p>
            <a:br>
              <a:rPr lang="en-AU" sz="1100" dirty="0"/>
            </a:br>
            <a:r>
              <a:rPr lang="en-AU" sz="1100" dirty="0"/>
              <a:t>Source: Grattan Institute, Mapping Australian Higher Education 2016, data provided by the Department of Education and Training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 noGrp="1"/>
          </p:cNvGraphicFramePr>
          <p:nvPr>
            <p:ph sz="quarter" idx="12"/>
          </p:nvPr>
        </p:nvGraphicFramePr>
        <p:xfrm>
          <a:off x="560388" y="1916113"/>
          <a:ext cx="8785225" cy="3744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69726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Research funding has increased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sz="1100" dirty="0"/>
              <a:t>Source: Department of Education and Training (2017)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632520" y="1556792"/>
          <a:ext cx="8352928" cy="3967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3"/>
          <p:cNvSpPr txBox="1">
            <a:spLocks/>
          </p:cNvSpPr>
          <p:nvPr/>
        </p:nvSpPr>
        <p:spPr>
          <a:xfrm>
            <a:off x="560512" y="1268760"/>
            <a:ext cx="8784976" cy="360040"/>
          </a:xfrm>
          <a:prstGeom prst="rect">
            <a:avLst/>
          </a:prstGeom>
        </p:spPr>
        <p:txBody>
          <a:bodyPr/>
          <a:lstStyle>
            <a:lvl1pPr marL="0" indent="0" algn="l" defTabSz="914349" rtl="0" eaLnBrk="1" latinLnBrk="0" hangingPunct="1">
              <a:spcBef>
                <a:spcPts val="1200"/>
              </a:spcBef>
              <a:buFont typeface="Arial" pitchFamily="34" charset="0"/>
              <a:buNone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180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504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828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116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539970" indent="-269985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+mj-lt"/>
              <a:buAutoNum type="arabicPeriod"/>
              <a:defRPr sz="1400" kern="1200" spc="0" baseline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6pPr>
            <a:lvl7pPr marL="809955" indent="-269985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+mj-lt"/>
              <a:buAutoNum type="alphaLcPeriod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7pPr>
            <a:lvl8pPr marL="1079940" indent="-269985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+mj-lt"/>
              <a:buAutoNum type="romanLcPeriod"/>
              <a:defRPr sz="1400" kern="1200" spc="0" baseline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8pPr>
            <a:lvl9pPr marL="3885982" indent="-228587" algn="l" defTabSz="91434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600" dirty="0">
                <a:latin typeface="+mj-lt"/>
              </a:rPr>
              <a:t>Total Commonwealth research funding 2004 – 2016</a:t>
            </a:r>
          </a:p>
        </p:txBody>
      </p:sp>
    </p:spTree>
    <p:extLst>
      <p:ext uri="{BB962C8B-B14F-4D97-AF65-F5344CB8AC3E}">
        <p14:creationId xmlns:p14="http://schemas.microsoft.com/office/powerpoint/2010/main" val="3037099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400" dirty="0"/>
              <a:t>Volume has driven growth in low SES and Indigenous student participation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sz="1050" dirty="0"/>
              <a:t>Source: Commonwealth Department of Education and Training, ‘Selected Higher Education Statistics – Time Series Data 2016’, 25 October 2016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0512" y="1412776"/>
            <a:ext cx="7848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>
                <a:solidFill>
                  <a:schemeClr val="bg2"/>
                </a:solidFill>
                <a:latin typeface="+mj-lt"/>
              </a:rPr>
              <a:t>Number of commencing student enrolments by equity group (% change from 2007)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/>
          </p:nvPr>
        </p:nvGraphicFramePr>
        <p:xfrm>
          <a:off x="576550" y="1700808"/>
          <a:ext cx="8552913" cy="3767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73265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6A2C213-61E3-4736-BF79-5DF6816D6BF2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846789" y="2060848"/>
            <a:ext cx="6212421" cy="386811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49355-0927-4467-903A-5CEF243C77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AU" sz="2400" dirty="0"/>
              <a:t>We are designing university for a larger number of students as a watered down version of what used to be</a:t>
            </a:r>
          </a:p>
        </p:txBody>
      </p:sp>
    </p:spTree>
    <p:extLst>
      <p:ext uri="{BB962C8B-B14F-4D97-AF65-F5344CB8AC3E}">
        <p14:creationId xmlns:p14="http://schemas.microsoft.com/office/powerpoint/2010/main" val="3754579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D4F6C4B-E67E-460A-B099-4F1B21364229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136576" y="1709957"/>
            <a:ext cx="7488832" cy="447353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8309F2-D0DE-4B38-BEB3-D973E5FB84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AU" sz="2400" dirty="0"/>
              <a:t>Teaching excellence is not related to research excellence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34331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FB5DC2-3744-4442-9A3B-FDEB9ACECC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sz="2400" dirty="0"/>
              <a:t>Advocating for universities, lessons from inside government 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1A7EE8-1308-4DEC-8CE0-6941666B036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544182" y="1392548"/>
            <a:ext cx="8784976" cy="504056"/>
          </a:xfrm>
        </p:spPr>
        <p:txBody>
          <a:bodyPr/>
          <a:lstStyle/>
          <a:p>
            <a:r>
              <a:rPr lang="en-AU" sz="1800" dirty="0"/>
              <a:t>Government people are university people. University people don’t get government? </a:t>
            </a:r>
          </a:p>
        </p:txBody>
      </p:sp>
      <p:pic>
        <p:nvPicPr>
          <p:cNvPr id="33794" name="Picture 2" descr="Image result for Higher Education budget cartoons">
            <a:extLst>
              <a:ext uri="{FF2B5EF4-FFF2-40B4-BE49-F238E27FC236}">
                <a16:creationId xmlns:a16="http://schemas.microsoft.com/office/drawing/2014/main" id="{CCA5E49F-8A18-4ADD-8BC4-0986DB465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677588"/>
            <a:ext cx="475252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6" descr="Image result for Higher Education budget cartoons">
            <a:extLst>
              <a:ext uri="{FF2B5EF4-FFF2-40B4-BE49-F238E27FC236}">
                <a16:creationId xmlns:a16="http://schemas.microsoft.com/office/drawing/2014/main" id="{9A761E59-E872-491D-964A-5E58A9B9FA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800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0B739430-B1D4-4190-BB63-48D3317882FA}"/>
              </a:ext>
            </a:extLst>
          </p:cNvPr>
          <p:cNvSpPr txBox="1">
            <a:spLocks/>
          </p:cNvSpPr>
          <p:nvPr/>
        </p:nvSpPr>
        <p:spPr>
          <a:xfrm>
            <a:off x="576842" y="2236416"/>
            <a:ext cx="4664190" cy="3923957"/>
          </a:xfrm>
          <a:prstGeom prst="rect">
            <a:avLst/>
          </a:prstGeom>
        </p:spPr>
        <p:txBody>
          <a:bodyPr vert="horz" lIns="0" tIns="45713" rIns="0" bIns="45713" rtlCol="0" anchor="t">
            <a:noAutofit/>
          </a:bodyPr>
          <a:lstStyle>
            <a:lvl1pPr marL="0" indent="0" algn="l" defTabSz="914349" rtl="0" eaLnBrk="1" latinLnBrk="0" hangingPunct="1">
              <a:spcBef>
                <a:spcPts val="1200"/>
              </a:spcBef>
              <a:buFont typeface="Arial" pitchFamily="34" charset="0"/>
              <a:buNone/>
              <a:defRPr sz="20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180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504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828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116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539970" indent="-269985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+mj-lt"/>
              <a:buAutoNum type="arabicPeriod"/>
              <a:defRPr sz="1400" kern="1200" spc="0" baseline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6pPr>
            <a:lvl7pPr marL="809955" indent="-269985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+mj-lt"/>
              <a:buAutoNum type="alphaLcPeriod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7pPr>
            <a:lvl8pPr marL="1079940" indent="-269985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+mj-lt"/>
              <a:buAutoNum type="romanLcPeriod"/>
              <a:defRPr sz="1400" kern="1200" spc="0" baseline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8pPr>
            <a:lvl9pPr marL="3885982" indent="-228587" algn="l" defTabSz="91434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600" u="sng" dirty="0"/>
              <a:t>Perceptions:</a:t>
            </a:r>
          </a:p>
          <a:p>
            <a:r>
              <a:rPr lang="en-AU" sz="1600" dirty="0"/>
              <a:t>Funding rises and we talk of cuts.</a:t>
            </a:r>
          </a:p>
          <a:p>
            <a:r>
              <a:rPr lang="en-AU" sz="1600" dirty="0"/>
              <a:t>Universities defend incredible privilege – a legislated monopoly and guaranteed rivers of funding.</a:t>
            </a:r>
          </a:p>
          <a:p>
            <a:r>
              <a:rPr lang="en-AU" sz="1600" dirty="0"/>
              <a:t>We defend the Humboldtian principle but increasingly it doesn’t ring true.</a:t>
            </a:r>
          </a:p>
          <a:p>
            <a:r>
              <a:rPr lang="en-AU" sz="1600" dirty="0"/>
              <a:t>Fiscal pressures are enormous and the politics of any change increasingly difficult to navigate.</a:t>
            </a:r>
          </a:p>
          <a:p>
            <a:r>
              <a:rPr lang="en-AU" sz="1600" dirty="0"/>
              <a:t>We don’t talk to the people the politicians need to legislate any reform.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3464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54B3BB-4CB5-456D-9A72-F1F553E4D3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If waiting for a government answer is not wise – how can universities take the initiative?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075F3DF-54E3-4521-95C8-5E7914549292}"/>
              </a:ext>
            </a:extLst>
          </p:cNvPr>
          <p:cNvSpPr txBox="1"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 vert="horz" lIns="0" tIns="45713" rIns="0" bIns="45713" rtlCol="0" anchor="t">
            <a:noAutofit/>
          </a:bodyPr>
          <a:lstStyle>
            <a:lvl1pPr marL="0" indent="0" algn="l" defTabSz="914349" rtl="0" eaLnBrk="1" latinLnBrk="0" hangingPunct="1">
              <a:spcBef>
                <a:spcPts val="1200"/>
              </a:spcBef>
              <a:buFont typeface="Arial" pitchFamily="34" charset="0"/>
              <a:buNone/>
              <a:defRPr sz="20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180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504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828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116000" indent="-180000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Arial" pitchFamily="34" charset="0"/>
              <a:buChar char="•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539970" indent="-269985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+mj-lt"/>
              <a:buAutoNum type="arabicPeriod"/>
              <a:defRPr sz="1400" kern="1200" spc="0" baseline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6pPr>
            <a:lvl7pPr marL="809955" indent="-269985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+mj-lt"/>
              <a:buAutoNum type="alphaLcPeriod"/>
              <a:defRPr sz="1400" kern="1200" spc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7pPr>
            <a:lvl8pPr marL="1079940" indent="-269985" algn="l" defTabSz="914349" rtl="0" eaLnBrk="1" latinLnBrk="0" hangingPunct="1">
              <a:spcBef>
                <a:spcPts val="400"/>
              </a:spcBef>
              <a:buClr>
                <a:schemeClr val="bg2"/>
              </a:buClr>
              <a:buFont typeface="+mj-lt"/>
              <a:buAutoNum type="romanLcPeriod"/>
              <a:defRPr sz="1400" kern="1200" spc="0" baseline="0">
                <a:solidFill>
                  <a:schemeClr val="bg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8pPr>
            <a:lvl9pPr marL="3885982" indent="-228587" algn="l" defTabSz="91434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800" dirty="0"/>
              <a:t>3 suggestions:</a:t>
            </a:r>
          </a:p>
          <a:p>
            <a:pPr marL="342900" indent="-342900">
              <a:buAutoNum type="arabicPeriod"/>
            </a:pPr>
            <a:r>
              <a:rPr lang="en-AU" sz="1800" dirty="0"/>
              <a:t>Get outside the beltway. </a:t>
            </a:r>
          </a:p>
          <a:p>
            <a:pPr marL="342900" indent="-342900">
              <a:buAutoNum type="arabicPeriod"/>
            </a:pPr>
            <a:r>
              <a:rPr lang="en-AU" sz="1800" dirty="0"/>
              <a:t>Develop our own ideas re fiscal restraint.</a:t>
            </a:r>
          </a:p>
          <a:p>
            <a:pPr marL="342900" indent="-342900">
              <a:buAutoNum type="arabicPeriod"/>
            </a:pPr>
            <a:r>
              <a:rPr lang="en-AU" sz="1800" dirty="0"/>
              <a:t>Work with ministers on the political sustainability of reform ideas.</a:t>
            </a:r>
          </a:p>
          <a:p>
            <a:endParaRPr lang="en-AU" sz="1800" dirty="0"/>
          </a:p>
          <a:p>
            <a:r>
              <a:rPr lang="en-AU" sz="1800" dirty="0"/>
              <a:t>3 possible ways forward for policy:</a:t>
            </a:r>
          </a:p>
          <a:p>
            <a:pPr marL="342900" indent="-342900">
              <a:buAutoNum type="arabicPeriod"/>
            </a:pPr>
            <a:r>
              <a:rPr lang="en-AU" sz="1800" dirty="0"/>
              <a:t>Universities work with VET &amp; non-university sectors – embrace Government and opposition leads of provider categories and AQF</a:t>
            </a:r>
          </a:p>
          <a:p>
            <a:pPr marL="342900" indent="-342900">
              <a:buAutoNum type="arabicPeriod"/>
            </a:pPr>
            <a:r>
              <a:rPr lang="en-AU" sz="1800" dirty="0"/>
              <a:t>Separation of research and teaching funding</a:t>
            </a:r>
          </a:p>
          <a:p>
            <a:pPr marL="342900" indent="-342900">
              <a:buAutoNum type="arabicPeriod"/>
            </a:pPr>
            <a:r>
              <a:rPr lang="en-AU" sz="1800" dirty="0"/>
              <a:t>Reinvigoration of education standards for VET</a:t>
            </a:r>
          </a:p>
          <a:p>
            <a:pPr marL="342900" indent="-342900">
              <a:buAutoNum type="arabicPeriod"/>
            </a:pPr>
            <a:endParaRPr lang="en-AU" sz="16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076281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3223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bNumberIsYear val=&quot;0&quot;/&gt;&lt;m_strFormatTime&gt;%#d/%m/%Y&lt;/m_strFormatTime&gt;&lt;/m_precDefaultDate&gt;&lt;m_precDefaultYear/&gt;&lt;m_precDefaultQuarter/&gt;&lt;m_precDefaultMonth/&gt;&lt;m_precDefaultWeek/&gt;&lt;m_precDefaultDay/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fault Theme">
  <a:themeElements>
    <a:clrScheme name="New Brand">
      <a:dk1>
        <a:sysClr val="windowText" lastClr="000000"/>
      </a:dk1>
      <a:lt1>
        <a:sysClr val="window" lastClr="FFFFFF"/>
      </a:lt1>
      <a:dk2>
        <a:srgbClr val="2E368F"/>
      </a:dk2>
      <a:lt2>
        <a:srgbClr val="00264D"/>
      </a:lt2>
      <a:accent1>
        <a:srgbClr val="FF3A40"/>
      </a:accent1>
      <a:accent2>
        <a:srgbClr val="F25E21"/>
      </a:accent2>
      <a:accent3>
        <a:srgbClr val="F8981D"/>
      </a:accent3>
      <a:accent4>
        <a:srgbClr val="F1BF2D"/>
      </a:accent4>
      <a:accent5>
        <a:srgbClr val="E6E6E1"/>
      </a:accent5>
      <a:accent6>
        <a:srgbClr val="25B3E0"/>
      </a:accent6>
      <a:hlink>
        <a:srgbClr val="000000"/>
      </a:hlink>
      <a:folHlink>
        <a:srgbClr val="2E368F"/>
      </a:folHlink>
    </a:clrScheme>
    <a:fontScheme name="Custom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3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61</TotalTime>
  <Words>641</Words>
  <Application>Microsoft Office PowerPoint</Application>
  <PresentationFormat>A4 Paper (210x297 mm)</PresentationFormat>
  <Paragraphs>68</Paragraphs>
  <Slides>10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Segoe UI</vt:lpstr>
      <vt:lpstr>Segoe UI Semibold</vt:lpstr>
      <vt:lpstr>Segoe UI Semilight</vt:lpstr>
      <vt:lpstr>Default Theme</vt:lpstr>
      <vt:lpstr>think-cell Slide</vt:lpstr>
      <vt:lpstr>PowerPoint Presentation</vt:lpstr>
      <vt:lpstr>PowerPoint Presentation</vt:lpstr>
      <vt:lpstr>PowerPoint Presentation</vt:lpstr>
      <vt:lpstr>Research funding has increased </vt:lpstr>
      <vt:lpstr>Volume has driven growth in low SES and Indigenous student participation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Nous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Griew</dc:creator>
  <cp:lastModifiedBy>Robert Griew</cp:lastModifiedBy>
  <cp:revision>9</cp:revision>
  <cp:lastPrinted>2017-07-26T07:33:06Z</cp:lastPrinted>
  <dcterms:created xsi:type="dcterms:W3CDTF">2018-09-25T07:39:31Z</dcterms:created>
  <dcterms:modified xsi:type="dcterms:W3CDTF">2018-10-01T20:41:45Z</dcterms:modified>
</cp:coreProperties>
</file>